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23.fntdata" ContentType="application/x-fontdata"/>
  <Override PartName="/ppt/fonts/font24.fntdata" ContentType="application/x-fontdata"/>
  <Override PartName="/ppt/fonts/font25.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
  </p:notesMasterIdLst>
  <p:sldIdLst>
    <p:sldId id="319" r:id="rId3"/>
    <p:sldId id="320" r:id="rId4"/>
    <p:sldId id="321" r:id="rId6"/>
    <p:sldId id="322" r:id="rId7"/>
    <p:sldId id="323" r:id="rId8"/>
    <p:sldId id="324" r:id="rId9"/>
    <p:sldId id="314" r:id="rId10"/>
    <p:sldId id="315" r:id="rId11"/>
    <p:sldId id="267" r:id="rId12"/>
    <p:sldId id="313" r:id="rId13"/>
    <p:sldId id="325" r:id="rId14"/>
    <p:sldId id="316" r:id="rId15"/>
    <p:sldId id="317" r:id="rId16"/>
    <p:sldId id="318" r:id="rId17"/>
    <p:sldId id="333" r:id="rId18"/>
  </p:sldIdLst>
  <p:sldSz cx="12192000" cy="6858000"/>
  <p:notesSz cx="6858000" cy="9144000"/>
  <p:embeddedFontLst>
    <p:embeddedFont>
      <p:font typeface="Lato" panose="020F0502020204030203" pitchFamily="34" charset="0"/>
      <p:regular r:id="rId22"/>
      <p:bold r:id="rId23"/>
      <p:italic r:id="rId24"/>
      <p:boldItalic r:id="rId25"/>
    </p:embeddedFont>
    <p:embeddedFont>
      <p:font typeface="Lato Black" panose="020F0502020204030203" pitchFamily="34" charset="0"/>
      <p:bold r:id="rId26"/>
    </p:embeddedFont>
    <p:embeddedFont>
      <p:font typeface="Lato" panose="020F0502020204030203"/>
      <p:regular r:id="rId27"/>
      <p:bold r:id="rId28"/>
      <p:italic r:id="rId29"/>
      <p:boldItalic r:id="rId30"/>
    </p:embeddedFont>
    <p:embeddedFont>
      <p:font typeface="Calibri" panose="020F0502020204030204" pitchFamily="34" charset="0"/>
      <p:regular r:id="rId31"/>
      <p:bold r:id="rId32"/>
      <p:italic r:id="rId33"/>
      <p:boldItalic r:id="rId34"/>
    </p:embeddedFont>
    <p:embeddedFont>
      <p:font typeface="Lato Heavy" panose="020F0502020204030203" pitchFamily="34" charset="0"/>
      <p:bold r:id="rId35"/>
    </p:embeddedFont>
    <p:embeddedFont>
      <p:font typeface="Lato Light" panose="020F0502020204030203" pitchFamily="34" charset="0"/>
      <p:regular r:id="rId36"/>
      <p:italic r:id="rId37"/>
    </p:embeddedFont>
    <p:embeddedFont>
      <p:font typeface="Lato Black" panose="020F0502020204030203"/>
      <p:bold r:id="rId38"/>
    </p:embeddedFont>
    <p:embeddedFont>
      <p:font typeface="Calibri" panose="020F0502020204030204"/>
      <p:regular r:id="rId39"/>
      <p:bold r:id="rId40"/>
      <p:italic r:id="rId41"/>
      <p:boldItalic r:id="rId42"/>
    </p:embeddedFont>
    <p:embeddedFont>
      <p:font typeface="微软雅黑" panose="020B0503020204020204" charset="-122"/>
      <p:regular r:id="rId43"/>
    </p:embeddedFont>
    <p:embeddedFont>
      <p:font typeface="等线" panose="02010600030101010101" charset="-122"/>
      <p:regular r:id="rId44"/>
    </p:embeddedFont>
    <p:embeddedFont>
      <p:font typeface="Lato Light" panose="020F0502020204030203"/>
      <p:regular r:id="rId45"/>
      <p:italic r:id="rId4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 d="2"/>
          <a:sy n="1" d="2"/>
        </p:scale>
        <p:origin x="0" y="0"/>
      </p:cViewPr>
      <p:guideLst>
        <p:guide pos="415"/>
        <p:guide pos="7265"/>
        <p:guide orient="horz" pos="680"/>
        <p:guide orient="horz" pos="711"/>
        <p:guide orient="horz" pos="3950"/>
      </p:guideLst>
    </p:cSldViewPr>
  </p:slide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6" Type="http://schemas.openxmlformats.org/officeDocument/2006/relationships/font" Target="fonts/font25.fntdata"/><Relationship Id="rId45" Type="http://schemas.openxmlformats.org/officeDocument/2006/relationships/font" Target="fonts/font24.fntdata"/><Relationship Id="rId44" Type="http://schemas.openxmlformats.org/officeDocument/2006/relationships/font" Target="fonts/font23.fntdata"/><Relationship Id="rId43" Type="http://schemas.openxmlformats.org/officeDocument/2006/relationships/font" Target="fonts/font22.fntdata"/><Relationship Id="rId42" Type="http://schemas.openxmlformats.org/officeDocument/2006/relationships/font" Target="fonts/font21.fntdata"/><Relationship Id="rId41" Type="http://schemas.openxmlformats.org/officeDocument/2006/relationships/font" Target="fonts/font20.fntdata"/><Relationship Id="rId40" Type="http://schemas.openxmlformats.org/officeDocument/2006/relationships/font" Target="fonts/font19.fntdata"/><Relationship Id="rId4" Type="http://schemas.openxmlformats.org/officeDocument/2006/relationships/slide" Target="slides/slide2.xml"/><Relationship Id="rId39" Type="http://schemas.openxmlformats.org/officeDocument/2006/relationships/font" Target="fonts/font18.fntdata"/><Relationship Id="rId38" Type="http://schemas.openxmlformats.org/officeDocument/2006/relationships/font" Target="fonts/font17.fntdata"/><Relationship Id="rId37" Type="http://schemas.openxmlformats.org/officeDocument/2006/relationships/font" Target="fonts/font16.fntdata"/><Relationship Id="rId36" Type="http://schemas.openxmlformats.org/officeDocument/2006/relationships/font" Target="fonts/font15.fntdata"/><Relationship Id="rId35" Type="http://schemas.openxmlformats.org/officeDocument/2006/relationships/font" Target="fonts/font14.fntdata"/><Relationship Id="rId34" Type="http://schemas.openxmlformats.org/officeDocument/2006/relationships/font" Target="fonts/font13.fntdata"/><Relationship Id="rId33" Type="http://schemas.openxmlformats.org/officeDocument/2006/relationships/font" Target="fonts/font12.fntdata"/><Relationship Id="rId32" Type="http://schemas.openxmlformats.org/officeDocument/2006/relationships/font" Target="fonts/font11.fntdata"/><Relationship Id="rId31" Type="http://schemas.openxmlformats.org/officeDocument/2006/relationships/font" Target="fonts/font10.fntdata"/><Relationship Id="rId30" Type="http://schemas.openxmlformats.org/officeDocument/2006/relationships/font" Target="fonts/font9.fntdata"/><Relationship Id="rId3" Type="http://schemas.openxmlformats.org/officeDocument/2006/relationships/slide" Target="slides/slide1.xml"/><Relationship Id="rId29" Type="http://schemas.openxmlformats.org/officeDocument/2006/relationships/font" Target="fonts/font8.fntdata"/><Relationship Id="rId28" Type="http://schemas.openxmlformats.org/officeDocument/2006/relationships/font" Target="fonts/font7.fntdata"/><Relationship Id="rId27" Type="http://schemas.openxmlformats.org/officeDocument/2006/relationships/font" Target="fonts/font6.fntdata"/><Relationship Id="rId26" Type="http://schemas.openxmlformats.org/officeDocument/2006/relationships/font" Target="fonts/font5.fntdata"/><Relationship Id="rId25" Type="http://schemas.openxmlformats.org/officeDocument/2006/relationships/font" Target="fonts/font4.fntdata"/><Relationship Id="rId24" Type="http://schemas.openxmlformats.org/officeDocument/2006/relationships/font" Target="fonts/font3.fntdata"/><Relationship Id="rId23" Type="http://schemas.openxmlformats.org/officeDocument/2006/relationships/font" Target="fonts/font2.fntdata"/><Relationship Id="rId22" Type="http://schemas.openxmlformats.org/officeDocument/2006/relationships/font" Target="fonts/font1.fntdata"/><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768B4A-600B-4E47-A44F-5C9458F0BBB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5172E2-DACC-4E2B-A3E0-ED1661E9ED5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7FBCD85-9D68-489C-B021-8068C9BE300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shixiseng focuses on internship, </a:t>
            </a:r>
            <a:r>
              <a:rPr lang="en-US" altLang="zh-CN">
                <a:sym typeface="+mn-ea"/>
              </a:rPr>
              <a:t>a campus recruitment platform for school recruitment. Therefore, I think it will be of great help to us students in school.</a:t>
            </a:r>
            <a:endParaRPr lang="en-US" altLang="zh-CN">
              <a:sym typeface="+mn-ea"/>
            </a:endParaRPr>
          </a:p>
          <a:p>
            <a:r>
              <a:rPr lang="en-US" altLang="zh-CN">
                <a:sym typeface="+mn-ea"/>
              </a:rPr>
              <a:t>the baseurl is like that, and i use for loop to get 10 pages for each post.</a:t>
            </a:r>
            <a:endParaRPr lang="en-US" altLang="zh-CN">
              <a:sym typeface="+mn-ea"/>
            </a:endParaRPr>
          </a:p>
          <a:p>
            <a:r>
              <a:rPr lang="en-US" altLang="zh-CN">
                <a:sym typeface="+mn-ea"/>
              </a:rPr>
              <a:t>I scraped the job title, company name, work place, salary, identity requirements, academic requirements, company scale, company introduction and details page URL.</a:t>
            </a:r>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err="1"/>
              <a:t>i</a:t>
            </a:r>
            <a:r>
              <a:rPr lang="en-US" altLang="zh-CN"/>
              <a:t> have used </a:t>
            </a:r>
            <a:r>
              <a:rPr lang="en-US" altLang="zh-CN">
                <a:sym typeface="+mn-ea"/>
              </a:rPr>
              <a:t> four packages including </a:t>
            </a:r>
            <a:r>
              <a:rPr lang="en-US" altLang="zh-CN" err="1"/>
              <a:t>beautifulsoup</a:t>
            </a:r>
            <a:r>
              <a:rPr lang="en-US" altLang="zh-CN"/>
              <a:t>, regular expression, request, </a:t>
            </a:r>
            <a:r>
              <a:rPr lang="en-US" altLang="zh-CN" err="1"/>
              <a:t>xlwt</a:t>
            </a:r>
            <a:r>
              <a:rPr lang="en-US" altLang="zh-CN"/>
              <a:t>.</a:t>
            </a:r>
            <a:endParaRPr lang="en-US" altLang="zh-CN"/>
          </a:p>
          <a:p>
            <a:r>
              <a:rPr lang="en-US" altLang="zh-CN"/>
              <a:t>the major difficulties to scrape the page are</a:t>
            </a:r>
            <a:endParaRPr lang="en-US" altLang="zh-CN"/>
          </a:p>
          <a:p>
            <a:r>
              <a:rPr lang="en-US" altLang="zh-CN">
                <a:sym typeface="+mn-ea"/>
              </a:rPr>
              <a:t>F12-Network-Headers-General-Request URL</a:t>
            </a:r>
            <a:endParaRPr lang="en-US" altLang="zh-CN"/>
          </a:p>
          <a:p>
            <a:r>
              <a:rPr lang="en-US" altLang="zh-CN"/>
              <a:t>Most time-consuming time</a:t>
            </a:r>
            <a:endParaRPr lang="en-US" altLang="zh-CN"/>
          </a:p>
          <a:p>
            <a:r>
              <a:rPr lang="en-US" altLang="zh-CN"/>
              <a:t>Add user-agent</a:t>
            </a:r>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0">
                <a:solidFill>
                  <a:schemeClr val="tx1">
                    <a:lumMod val="75000"/>
                    <a:lumOff val="25000"/>
                  </a:schemeClr>
                </a:solidFill>
                <a:latin typeface="Lato Black" panose="020F0502020204030203"/>
                <a:ea typeface="等线" panose="02010600030101010101" charset="-122"/>
                <a:cs typeface="Lato Black" panose="020F0502020204030203"/>
              </a:rPr>
              <a:t>For data join, </a:t>
            </a:r>
            <a:r>
              <a:rPr lang="en-US" altLang="zh-CN">
                <a:effectLst/>
                <a:latin typeface="Arial" panose="020B0604020202020204"/>
                <a:ea typeface="等线" panose="02010600030101010101" charset="-122"/>
                <a:cs typeface="Arial" panose="020B0604020202020204"/>
              </a:rPr>
              <a:t>We use the </a:t>
            </a:r>
            <a:r>
              <a:rPr lang="en-US" altLang="zh-CN" err="1">
                <a:effectLst/>
                <a:latin typeface="Arial" panose="020B0604020202020204"/>
                <a:ea typeface="等线" panose="02010600030101010101" charset="-122"/>
                <a:cs typeface="Arial" panose="020B0604020202020204"/>
              </a:rPr>
              <a:t>concat</a:t>
            </a:r>
            <a:r>
              <a:rPr lang="en-US" altLang="zh-CN">
                <a:effectLst/>
                <a:latin typeface="Arial" panose="020B0604020202020204"/>
                <a:ea typeface="等线" panose="02010600030101010101" charset="-122"/>
                <a:cs typeface="Arial" panose="020B0604020202020204"/>
              </a:rPr>
              <a:t> function to link the six data frames of different positions we crawled to and save them in csv format.</a:t>
            </a:r>
            <a:endParaRPr lang="en-US" altLang="zh-CN">
              <a:effectLst/>
              <a:latin typeface="Arial" panose="020B0604020202020204"/>
              <a:ea typeface="等线" panose="02010600030101010101" charset="-122"/>
              <a:cs typeface="Arial" panose="020B0604020202020204"/>
            </a:endParaRPr>
          </a:p>
          <a:p>
            <a:r>
              <a:rPr lang="en-US" altLang="zh-CN" b="0">
                <a:solidFill>
                  <a:schemeClr val="tx1">
                    <a:lumMod val="75000"/>
                    <a:lumOff val="25000"/>
                  </a:schemeClr>
                </a:solidFill>
                <a:latin typeface="Lato Black" panose="020F0502020204030203"/>
                <a:ea typeface="等线" panose="02010600030101010101" charset="-122"/>
                <a:cs typeface="Lato Black" panose="020F0502020204030203"/>
              </a:rPr>
              <a:t>For text processing, first, </a:t>
            </a:r>
            <a:r>
              <a:rPr lang="en-US" altLang="zh-CN">
                <a:effectLst/>
                <a:latin typeface="Arial" panose="020B0604020202020204"/>
                <a:ea typeface="等线" panose="02010600030101010101" charset="-122"/>
                <a:cs typeface="Arial" panose="020B0604020202020204"/>
              </a:rPr>
              <a:t>We use the strip and replace function to remove redundant bar symbols</a:t>
            </a:r>
            <a:endParaRPr lang="en-US" altLang="zh-CN">
              <a:effectLst/>
              <a:latin typeface="Arial" panose="020B0604020202020204"/>
              <a:ea typeface="等线" panose="02010600030101010101" charset="-122"/>
              <a:cs typeface="Arial" panose="020B0604020202020204"/>
            </a:endParaRPr>
          </a:p>
          <a:p>
            <a:r>
              <a:rPr lang="en-US" altLang="zh-CN" b="1">
                <a:effectLst/>
                <a:latin typeface="Arial" panose="020B0604020202020204"/>
                <a:ea typeface="等线" panose="02010600030101010101" charset="-122"/>
                <a:cs typeface="Arial" panose="020B0604020202020204"/>
              </a:rPr>
              <a:t>For numeric value processing</a:t>
            </a:r>
            <a:r>
              <a:rPr lang="en-US" altLang="zh-CN">
                <a:effectLst/>
                <a:latin typeface="Arial" panose="020B0604020202020204"/>
                <a:ea typeface="等线" panose="02010600030101010101" charset="-122"/>
                <a:cs typeface="Arial" panose="020B0604020202020204"/>
              </a:rPr>
              <a:t>, we first split hyphen to divide minimum and maximum salary and then replace useless characters with 000, last, we convert them into float type respectively.</a:t>
            </a:r>
            <a:endParaRPr lang="en-US" altLang="zh-CN">
              <a:effectLst/>
              <a:latin typeface="Arial" panose="020B0604020202020204"/>
              <a:ea typeface="等线" panose="02010600030101010101" charset="-122"/>
              <a:cs typeface="Arial" panose="020B0604020202020204"/>
            </a:endParaRPr>
          </a:p>
          <a:p>
            <a:r>
              <a:rPr lang="en-US" b="1">
                <a:latin typeface="Arial" panose="020B0604020202020204"/>
                <a:ea typeface="等线" panose="02010600030101010101" charset="-122"/>
                <a:cs typeface="Arial" panose="020B0604020202020204"/>
              </a:rPr>
              <a:t>For data visualization,</a:t>
            </a:r>
            <a:r>
              <a:rPr lang="en-US">
                <a:latin typeface="Arial" panose="020B0604020202020204"/>
                <a:ea typeface="等线" panose="02010600030101010101" charset="-122"/>
                <a:cs typeface="Arial" panose="020B0604020202020204"/>
              </a:rPr>
              <a:t> we using the plot function to draw bar plots and import </a:t>
            </a:r>
            <a:r>
              <a:rPr lang="en-US" err="1">
                <a:latin typeface="Arial" panose="020B0604020202020204"/>
                <a:ea typeface="等线" panose="02010600030101010101" charset="-122"/>
                <a:cs typeface="Arial" panose="020B0604020202020204"/>
              </a:rPr>
              <a:t>wordcloud</a:t>
            </a:r>
            <a:r>
              <a:rPr lang="en-US">
                <a:latin typeface="Arial" panose="020B0604020202020204"/>
                <a:ea typeface="等线" panose="02010600030101010101" charset="-122"/>
                <a:cs typeface="Arial" panose="020B0604020202020204"/>
              </a:rPr>
              <a:t> package to depict </a:t>
            </a:r>
            <a:r>
              <a:rPr lang="en-US" err="1">
                <a:latin typeface="Arial" panose="020B0604020202020204"/>
                <a:ea typeface="等线" panose="02010600030101010101" charset="-122"/>
                <a:cs typeface="Arial" panose="020B0604020202020204"/>
              </a:rPr>
              <a:t>wordcloud</a:t>
            </a:r>
            <a:r>
              <a:rPr lang="en-US">
                <a:latin typeface="Arial" panose="020B0604020202020204"/>
                <a:ea typeface="等线" panose="02010600030101010101" charset="-122"/>
                <a:cs typeface="Arial" panose="020B0604020202020204"/>
              </a:rPr>
              <a:t>.</a:t>
            </a:r>
            <a:endParaRPr lang="en-US">
              <a:latin typeface="Arial" panose="020B0604020202020204"/>
              <a:ea typeface="等线" panose="02010600030101010101" charset="-122"/>
              <a:cs typeface="Arial" panose="020B0604020202020204"/>
            </a:endParaRPr>
          </a:p>
        </p:txBody>
      </p:sp>
      <p:sp>
        <p:nvSpPr>
          <p:cNvPr id="4" name="灯片编号占位符 3"/>
          <p:cNvSpPr>
            <a:spLocks noGrp="1"/>
          </p:cNvSpPr>
          <p:nvPr>
            <p:ph type="sldNum" sz="quarter" idx="5"/>
          </p:nvPr>
        </p:nvSpPr>
        <p:spPr/>
        <p:txBody>
          <a:bodyPr/>
          <a:lstStyle/>
          <a:p>
            <a:fld id="{A55172E2-DACC-4E2B-A3E0-ED1661E9ED5A}"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defRPr/>
            </a:pPr>
            <a:r>
              <a:rPr lang="en-US">
                <a:latin typeface="Arial" panose="020B0604020202020204"/>
                <a:ea typeface="等线" panose="02010600030101010101" charset="-122"/>
                <a:cs typeface="Arial" panose="020B0604020202020204"/>
              </a:rPr>
              <a:t>As you can see, there are 876 rows of data after eliminating duplication.</a:t>
            </a:r>
            <a:br>
              <a:rPr lang="en-US">
                <a:latin typeface="Arial" panose="020B0604020202020204"/>
                <a:ea typeface="等线" panose="02010600030101010101" charset="-122"/>
                <a:cs typeface="Arial" panose="020B0604020202020204"/>
              </a:rPr>
            </a:br>
            <a:r>
              <a:rPr lang="en-US" altLang="zh-CN">
                <a:latin typeface="Arial" panose="020B0604020202020204"/>
                <a:ea typeface="等线" panose="02010600030101010101" charset="-122"/>
                <a:cs typeface="Arial" panose="020B0604020202020204"/>
              </a:rPr>
              <a:t>So, this</a:t>
            </a:r>
            <a:r>
              <a:rPr lang="en-US" altLang="zh-CN">
                <a:effectLst/>
                <a:latin typeface="Arial" panose="020B0604020202020204"/>
                <a:ea typeface="等线" panose="02010600030101010101" charset="-122"/>
                <a:cs typeface="Arial" panose="020B0604020202020204"/>
              </a:rPr>
              <a:t> is the </a:t>
            </a:r>
            <a:r>
              <a:rPr lang="en-US" altLang="zh-CN">
                <a:latin typeface="Arial" panose="020B0604020202020204"/>
                <a:ea typeface="等线" panose="02010600030101010101" charset="-122"/>
                <a:cs typeface="Arial" panose="020B0604020202020204"/>
              </a:rPr>
              <a:t>cleaned data </a:t>
            </a:r>
            <a:r>
              <a:rPr lang="en-US" altLang="zh-CN">
                <a:effectLst/>
                <a:latin typeface="Arial" panose="020B0604020202020204"/>
                <a:ea typeface="等线" panose="02010600030101010101" charset="-122"/>
                <a:cs typeface="Arial" panose="020B0604020202020204"/>
              </a:rPr>
              <a:t>ready to be analyzed</a:t>
            </a:r>
            <a:r>
              <a:rPr lang="en-US" altLang="zh-CN">
                <a:latin typeface="Arial" panose="020B0604020202020204"/>
                <a:ea typeface="等线" panose="02010600030101010101" charset="-122"/>
                <a:cs typeface="Arial" panose="020B0604020202020204"/>
              </a:rPr>
              <a:t>.</a:t>
            </a:r>
            <a:endParaRPr lang="zh-CN" altLang="en-US">
              <a:latin typeface="Arial" panose="020B0604020202020204"/>
              <a:ea typeface="等线" panose="02010600030101010101" charset="-122"/>
              <a:cs typeface="Arial" panose="020B0604020202020204"/>
            </a:endParaRPr>
          </a:p>
        </p:txBody>
      </p:sp>
      <p:sp>
        <p:nvSpPr>
          <p:cNvPr id="4" name="灯片编号占位符 3"/>
          <p:cNvSpPr>
            <a:spLocks noGrp="1"/>
          </p:cNvSpPr>
          <p:nvPr>
            <p:ph type="sldNum" sz="quarter" idx="5"/>
          </p:nvPr>
        </p:nvSpPr>
        <p:spPr/>
        <p:txBody>
          <a:bodyPr/>
          <a:lstStyle/>
          <a:p>
            <a:fld id="{A55172E2-DACC-4E2B-A3E0-ED1661E9ED5A}"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talk about the result of our project.</a:t>
            </a:r>
            <a:endParaRPr lang="en-US"/>
          </a:p>
        </p:txBody>
      </p:sp>
      <p:sp>
        <p:nvSpPr>
          <p:cNvPr id="4" name="Slide Number Placeholder 3"/>
          <p:cNvSpPr>
            <a:spLocks noGrp="1"/>
          </p:cNvSpPr>
          <p:nvPr>
            <p:ph type="sldNum" sz="quarter" idx="5"/>
          </p:nvPr>
        </p:nvSpPr>
        <p:spPr/>
        <p:txBody>
          <a:bodyPr/>
          <a:lstStyle/>
          <a:p>
            <a:fld id="{A55172E2-DACC-4E2B-A3E0-ED1661E9ED5A}"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defRPr/>
            </a:pPr>
            <a:r>
              <a:rPr lang="en-US"/>
              <a:t>For the first research question, beijing has the largest number of business analysis, content operation, public relation and user research, while xiamen has the largest number of product manager, guangzhou has largest number of advertising. what should be noticed is that o</a:t>
            </a:r>
            <a:r>
              <a:rPr lang="en-US">
                <a:cs typeface="Calibri" panose="020F0502020204030204"/>
                <a:sym typeface="+mn-ea"/>
              </a:rPr>
              <a:t>nly 3 cities provide over 10 business analysis positions, and 4 cities provide over 10 user research positions.</a:t>
            </a:r>
            <a:endParaRPr lang="en-US"/>
          </a:p>
        </p:txBody>
      </p:sp>
      <p:sp>
        <p:nvSpPr>
          <p:cNvPr id="4" name="灯片编号占位符 3"/>
          <p:cNvSpPr>
            <a:spLocks noGrp="1"/>
          </p:cNvSpPr>
          <p:nvPr>
            <p:ph type="sldNum" sz="quarter" idx="5"/>
          </p:nvPr>
        </p:nvSpPr>
        <p:spPr/>
        <p:txBody>
          <a:bodyPr/>
          <a:lstStyle/>
          <a:p>
            <a:fld id="{A55172E2-DACC-4E2B-A3E0-ED1661E9ED5A}"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the second research question, I analyze the minimum and maximum salaries of different positions in the cities mentioned before. Due to the limit of the space, i will only show half of the result here. Considering the actual situation, the minimum salary is often close to the actual salary, so it is more statistically significant. Salary is sorted by the minimum salary first, and then by the maximum salary. As the first picture shows, Hangzhou have the highest minimum salaries for content operation. Therefore, if you prefer to find a high-salary content operation job, Hangzhou may be a better choice.</a:t>
            </a:r>
            <a:endParaRPr lang="en-US"/>
          </a:p>
          <a:p>
            <a:r>
              <a:rPr lang="en-US" dirty="0"/>
              <a:t>For the third research quesition, we analyze the top 10 companies who provide the highest salary for each job. i will only show some of the results here too. Let's take product manager as an example, </a:t>
            </a:r>
            <a:r>
              <a:rPr lang="en-US" dirty="0" err="1"/>
              <a:t>Yugou</a:t>
            </a:r>
            <a:r>
              <a:rPr lang="en-US" dirty="0"/>
              <a:t> provides the highest minimum salary, which is about 48k. Those companies shown above may be our target companies when looking for a job.</a:t>
            </a:r>
            <a:endParaRPr lang="en-US" dirty="0">
              <a:ea typeface="等线" panose="02010600030101010101" charset="-122"/>
            </a:endParaRPr>
          </a:p>
        </p:txBody>
      </p:sp>
      <p:sp>
        <p:nvSpPr>
          <p:cNvPr id="4" name="Slide Number Placeholder 3"/>
          <p:cNvSpPr>
            <a:spLocks noGrp="1"/>
          </p:cNvSpPr>
          <p:nvPr>
            <p:ph type="sldNum" sz="quarter" idx="5"/>
          </p:nvPr>
        </p:nvSpPr>
        <p:spPr/>
        <p:txBody>
          <a:bodyPr/>
          <a:lstStyle/>
          <a:p>
            <a:fld id="{A55172E2-DACC-4E2B-A3E0-ED1661E9ED5A}"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the last research question, i compare the average maximum and minimum salary of different positions.</a:t>
            </a:r>
            <a:endParaRPr lang="en-US"/>
          </a:p>
          <a:p>
            <a:r>
              <a:rPr lang="en-US"/>
              <a:t>The highest minimum salary is product manager, which is over 9k; the lowest one is content operation, which is over 6k. </a:t>
            </a:r>
            <a:endParaRPr lang="en-US"/>
          </a:p>
          <a:p>
            <a:r>
              <a:rPr lang="en-US">
                <a:sym typeface="+mn-ea"/>
              </a:rPr>
              <a:t>The highest maximum salary is product manager too, which is over 14k; content operation has lowest maximum salary, but still over10k. </a:t>
            </a:r>
            <a:endParaRPr lang="en-US">
              <a:sym typeface="+mn-ea"/>
            </a:endParaRPr>
          </a:p>
          <a:p>
            <a:r>
              <a:rPr lang="en-US">
                <a:sym typeface="+mn-ea"/>
              </a:rPr>
              <a:t>i did one way anova analysis twice for different positions. the first independent varible is job position, the dependent varible is minumum salaries.</a:t>
            </a:r>
            <a:endParaRPr lang="en-US">
              <a:sym typeface="+mn-ea"/>
            </a:endParaRPr>
          </a:p>
          <a:p>
            <a:r>
              <a:rPr lang="en-US">
                <a:sym typeface="+mn-ea"/>
              </a:rPr>
              <a:t>the second independt varible is job position, the dependent varible is maximum salaries. the results are shown above.</a:t>
            </a:r>
            <a:endParaRPr lang="en-US">
              <a:sym typeface="+mn-ea"/>
            </a:endParaRPr>
          </a:p>
          <a:p>
            <a:r>
              <a:rPr lang="en-US"/>
              <a:t>Since those p-values are all much smaller than 0.05, the salary difference among different positions are significant. From the perspective of salary alone, product manager is the most worthwhile position for us to try. Finally, i analyzed the word frequency of the company introduction and create the word cloud. The five most frequently occurring words are team, welfare, atmosphere, environment, and chance, which indicates company prefer to use these words when attracting graduates.</a:t>
            </a:r>
            <a:endParaRPr lang="en-US"/>
          </a:p>
        </p:txBody>
      </p:sp>
      <p:sp>
        <p:nvSpPr>
          <p:cNvPr id="4" name="Slide Number Placeholder 3"/>
          <p:cNvSpPr>
            <a:spLocks noGrp="1"/>
          </p:cNvSpPr>
          <p:nvPr>
            <p:ph type="sldNum" sz="quarter" idx="5"/>
          </p:nvPr>
        </p:nvSpPr>
        <p:spPr/>
        <p:txBody>
          <a:bodyPr/>
          <a:lstStyle/>
          <a:p>
            <a:fld id="{A55172E2-DACC-4E2B-A3E0-ED1661E9ED5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t="15621"/>
          <a:stretch>
            <a:fillRect/>
          </a:stretch>
        </p:blipFill>
        <p:spPr>
          <a:xfrm>
            <a:off x="542" y="0"/>
            <a:ext cx="12191458" cy="6858000"/>
          </a:xfrm>
          <a:prstGeom prst="rect">
            <a:avLst/>
          </a:prstGeom>
        </p:spPr>
      </p:pic>
      <p:sp>
        <p:nvSpPr>
          <p:cNvPr id="13" name="矩形 12"/>
          <p:cNvSpPr/>
          <p:nvPr userDrawn="1"/>
        </p:nvSpPr>
        <p:spPr>
          <a:xfrm>
            <a:off x="-1" y="-2"/>
            <a:ext cx="12192000" cy="6858001"/>
          </a:xfrm>
          <a:prstGeom prst="rect">
            <a:avLst/>
          </a:prstGeom>
          <a:solidFill>
            <a:srgbClr val="A92D61">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直角三角形 18"/>
          <p:cNvSpPr/>
          <p:nvPr userDrawn="1"/>
        </p:nvSpPr>
        <p:spPr>
          <a:xfrm>
            <a:off x="-1" y="5839362"/>
            <a:ext cx="9163319" cy="101566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userDrawn="1"/>
        </p:nvSpPr>
        <p:spPr>
          <a:xfrm>
            <a:off x="278895" y="6196300"/>
            <a:ext cx="2949746" cy="514949"/>
          </a:xfrm>
          <a:prstGeom prst="rect">
            <a:avLst/>
          </a:prstGeom>
        </p:spPr>
        <p:txBody>
          <a:bodyPr wrap="square">
            <a:spAutoFit/>
          </a:bodyPr>
          <a:lstStyle/>
          <a:p>
            <a:pPr algn="l">
              <a:lnSpc>
                <a:spcPct val="120000"/>
              </a:lnSpc>
            </a:pPr>
            <a:r>
              <a:rPr lang="en-US" altLang="zh-CN" sz="1200" b="1" i="0" kern="1200">
                <a:solidFill>
                  <a:schemeClr val="bg1">
                    <a:lumMod val="85000"/>
                  </a:schemeClr>
                </a:solidFill>
                <a:effectLst/>
                <a:latin typeface="Lato" panose="020F0502020204030203" pitchFamily="34" charset="0"/>
                <a:ea typeface="+mn-ea"/>
                <a:cs typeface="+mn-cs"/>
              </a:rPr>
              <a:t>City University of Hong Kong</a:t>
            </a:r>
            <a:endParaRPr lang="en-US" altLang="zh-CN" sz="1200" b="1" i="0" kern="1200">
              <a:solidFill>
                <a:schemeClr val="bg1">
                  <a:lumMod val="85000"/>
                </a:schemeClr>
              </a:solidFill>
              <a:effectLst/>
              <a:latin typeface="Lato" panose="020F0502020204030203" pitchFamily="34" charset="0"/>
              <a:ea typeface="+mn-ea"/>
              <a:cs typeface="+mn-cs"/>
            </a:endParaRPr>
          </a:p>
          <a:p>
            <a:pPr algn="l">
              <a:lnSpc>
                <a:spcPct val="120000"/>
              </a:lnSpc>
            </a:pPr>
            <a:r>
              <a:rPr lang="en-US" altLang="zh-CN" sz="1200" b="0" i="0" kern="1200">
                <a:solidFill>
                  <a:schemeClr val="bg1">
                    <a:lumMod val="85000"/>
                  </a:schemeClr>
                </a:solidFill>
                <a:effectLst/>
                <a:latin typeface="Lato" panose="020F0502020204030203" pitchFamily="34" charset="0"/>
                <a:ea typeface="+mn-ea"/>
                <a:cs typeface="+mn-cs"/>
              </a:rPr>
              <a:t>Tat Chee Avenue, Kowloon, Hong Kong</a:t>
            </a:r>
            <a:endParaRPr lang="en-US" altLang="zh-CN" sz="1200" b="0" i="0" kern="1200">
              <a:solidFill>
                <a:schemeClr val="bg1">
                  <a:lumMod val="85000"/>
                </a:schemeClr>
              </a:solidFill>
              <a:effectLst/>
              <a:latin typeface="Lato" panose="020F0502020204030203" pitchFamily="34" charset="0"/>
              <a:ea typeface="+mn-ea"/>
              <a:cs typeface="+mn-cs"/>
            </a:endParaRPr>
          </a:p>
        </p:txBody>
      </p:sp>
      <p:sp>
        <p:nvSpPr>
          <p:cNvPr id="31" name="文本占位符 20"/>
          <p:cNvSpPr>
            <a:spLocks noGrp="1"/>
          </p:cNvSpPr>
          <p:nvPr>
            <p:ph type="body" sz="quarter" idx="13" hasCustomPrompt="1"/>
          </p:nvPr>
        </p:nvSpPr>
        <p:spPr>
          <a:xfrm>
            <a:off x="958233" y="2597072"/>
            <a:ext cx="10374075" cy="1479552"/>
          </a:xfrm>
          <a:prstGeom prst="rect">
            <a:avLst/>
          </a:prstGeom>
        </p:spPr>
        <p:txBody>
          <a:bodyPr anchor="ctr" anchorCtr="0">
            <a:normAutofit/>
          </a:bodyPr>
          <a:lstStyle>
            <a:lvl1pPr marL="0" indent="0" algn="l">
              <a:buNone/>
              <a:defRPr sz="4800">
                <a:solidFill>
                  <a:schemeClr val="bg1"/>
                </a:solidFill>
              </a:defRPr>
            </a:lvl1pPr>
          </a:lstStyle>
          <a:p>
            <a:pPr lvl="0"/>
            <a:r>
              <a:rPr lang="en-US" altLang="zh-CN"/>
              <a:t>Click to edit Master title style</a:t>
            </a:r>
            <a:endParaRPr lang="en-US" altLang="zh-CN"/>
          </a:p>
          <a:p>
            <a:pPr lvl="0"/>
            <a:r>
              <a:rPr lang="en-US" altLang="zh-CN"/>
              <a:t>2020</a:t>
            </a:r>
            <a:endParaRPr lang="zh-CN" altLang="en-US"/>
          </a:p>
        </p:txBody>
      </p:sp>
      <p:sp>
        <p:nvSpPr>
          <p:cNvPr id="33" name="文本占位符 22"/>
          <p:cNvSpPr>
            <a:spLocks noGrp="1"/>
          </p:cNvSpPr>
          <p:nvPr>
            <p:ph type="body" sz="quarter" idx="15" hasCustomPrompt="1"/>
          </p:nvPr>
        </p:nvSpPr>
        <p:spPr>
          <a:xfrm>
            <a:off x="958232" y="2023985"/>
            <a:ext cx="10374075" cy="523221"/>
          </a:xfrm>
          <a:prstGeom prst="rect">
            <a:avLst/>
          </a:prstGeom>
        </p:spPr>
        <p:txBody>
          <a:bodyPr anchor="ctr" anchorCtr="0">
            <a:normAutofit/>
          </a:bodyPr>
          <a:lstStyle>
            <a:lvl1pPr marL="0" indent="0" algn="l">
              <a:buNone/>
              <a:defRPr sz="2400" b="1">
                <a:solidFill>
                  <a:schemeClr val="bg1"/>
                </a:solidFill>
                <a:latin typeface="Lato Black" panose="020F0502020204030203" pitchFamily="34" charset="0"/>
              </a:defRPr>
            </a:lvl1pPr>
          </a:lstStyle>
          <a:p>
            <a:pPr lvl="0"/>
            <a:r>
              <a:rPr lang="en-US" altLang="zh-CN"/>
              <a:t>Department &amp; Major</a:t>
            </a:r>
            <a:endParaRPr lang="zh-CN" altLang="en-US"/>
          </a:p>
        </p:txBody>
      </p:sp>
      <p:sp>
        <p:nvSpPr>
          <p:cNvPr id="34" name="文本占位符 22"/>
          <p:cNvSpPr>
            <a:spLocks noGrp="1"/>
          </p:cNvSpPr>
          <p:nvPr>
            <p:ph type="body" sz="quarter" idx="16" hasCustomPrompt="1"/>
          </p:nvPr>
        </p:nvSpPr>
        <p:spPr>
          <a:xfrm>
            <a:off x="958232" y="4274122"/>
            <a:ext cx="5104733" cy="297070"/>
          </a:xfrm>
          <a:prstGeom prst="rect">
            <a:avLst/>
          </a:prstGeom>
        </p:spPr>
        <p:txBody>
          <a:bodyPr anchor="ctr" anchorCtr="0">
            <a:noAutofit/>
          </a:bodyPr>
          <a:lstStyle>
            <a:lvl1pPr marL="0" indent="0" algn="l">
              <a:buNone/>
              <a:defRPr sz="1600" b="0">
                <a:solidFill>
                  <a:schemeClr val="bg1"/>
                </a:solidFill>
                <a:latin typeface="Lato" panose="020F0502020204030203" pitchFamily="34" charset="0"/>
              </a:defRPr>
            </a:lvl1pPr>
          </a:lstStyle>
          <a:p>
            <a:pPr lvl="0"/>
            <a:r>
              <a:rPr lang="en-US" altLang="zh-CN"/>
              <a:t>Student ID</a:t>
            </a:r>
            <a:endParaRPr lang="zh-CN" altLang="en-US"/>
          </a:p>
        </p:txBody>
      </p:sp>
      <p:sp>
        <p:nvSpPr>
          <p:cNvPr id="36" name="文本占位符 22"/>
          <p:cNvSpPr>
            <a:spLocks noGrp="1"/>
          </p:cNvSpPr>
          <p:nvPr>
            <p:ph type="body" sz="quarter" idx="18" hasCustomPrompt="1"/>
          </p:nvPr>
        </p:nvSpPr>
        <p:spPr>
          <a:xfrm>
            <a:off x="958231" y="4584551"/>
            <a:ext cx="5104733" cy="297070"/>
          </a:xfrm>
          <a:prstGeom prst="rect">
            <a:avLst/>
          </a:prstGeom>
        </p:spPr>
        <p:txBody>
          <a:bodyPr anchor="ctr" anchorCtr="0">
            <a:noAutofit/>
          </a:bodyPr>
          <a:lstStyle>
            <a:lvl1pPr marL="0" indent="0" algn="l">
              <a:buNone/>
              <a:defRPr sz="1600" b="0">
                <a:solidFill>
                  <a:schemeClr val="bg1"/>
                </a:solidFill>
                <a:latin typeface="Lato" panose="020F0502020204030203" pitchFamily="34" charset="0"/>
              </a:defRPr>
            </a:lvl1pPr>
          </a:lstStyle>
          <a:p>
            <a:pPr lvl="0"/>
            <a:r>
              <a:rPr lang="en-US" altLang="zh-CN"/>
              <a:t>Name of </a:t>
            </a:r>
            <a:r>
              <a:rPr lang="en-US" altLang="zh-CN" sz="1600" b="0">
                <a:solidFill>
                  <a:schemeClr val="bg1"/>
                </a:solidFill>
                <a:latin typeface="Lato" panose="020F0502020204030203"/>
                <a:cs typeface="Calibri" panose="020F0502020204030204" pitchFamily="34" charset="0"/>
              </a:rPr>
              <a:t>Supervisor</a:t>
            </a:r>
            <a:endParaRPr lang="zh-CN" altLang="en-US"/>
          </a:p>
        </p:txBody>
      </p:sp>
      <p:grpSp>
        <p:nvGrpSpPr>
          <p:cNvPr id="5" name="组合 4"/>
          <p:cNvGrpSpPr/>
          <p:nvPr userDrawn="1"/>
        </p:nvGrpSpPr>
        <p:grpSpPr>
          <a:xfrm>
            <a:off x="10049690" y="426081"/>
            <a:ext cx="1412237" cy="852093"/>
            <a:chOff x="10049690" y="426081"/>
            <a:chExt cx="1412237" cy="852093"/>
          </a:xfrm>
        </p:grpSpPr>
        <p:grpSp>
          <p:nvGrpSpPr>
            <p:cNvPr id="9" name="组合 8"/>
            <p:cNvGrpSpPr/>
            <p:nvPr userDrawn="1"/>
          </p:nvGrpSpPr>
          <p:grpSpPr>
            <a:xfrm>
              <a:off x="10049690" y="426081"/>
              <a:ext cx="1412237" cy="852093"/>
              <a:chOff x="10164588" y="462340"/>
              <a:chExt cx="1332307" cy="803866"/>
            </a:xfrm>
          </p:grpSpPr>
          <p:grpSp>
            <p:nvGrpSpPr>
              <p:cNvPr id="6" name="组合 5"/>
              <p:cNvGrpSpPr/>
              <p:nvPr userDrawn="1"/>
            </p:nvGrpSpPr>
            <p:grpSpPr>
              <a:xfrm>
                <a:off x="10164588" y="462340"/>
                <a:ext cx="1332307" cy="803866"/>
                <a:chOff x="11006452" y="455658"/>
                <a:chExt cx="1332307" cy="803866"/>
              </a:xfrm>
            </p:grpSpPr>
            <p:sp>
              <p:nvSpPr>
                <p:cNvPr id="11" name="任意多边形: 形状 10"/>
                <p:cNvSpPr/>
                <p:nvPr userDrawn="1"/>
              </p:nvSpPr>
              <p:spPr>
                <a:xfrm>
                  <a:off x="11332306" y="455658"/>
                  <a:ext cx="1006453" cy="624997"/>
                </a:xfrm>
                <a:custGeom>
                  <a:avLst/>
                  <a:gdLst>
                    <a:gd name="connsiteX0" fmla="*/ 846469 w 997078"/>
                    <a:gd name="connsiteY0" fmla="*/ 618870 h 619175"/>
                    <a:gd name="connsiteX1" fmla="*/ 846665 w 997078"/>
                    <a:gd name="connsiteY1" fmla="*/ 618912 h 619175"/>
                    <a:gd name="connsiteX2" fmla="*/ 846630 w 997078"/>
                    <a:gd name="connsiteY2" fmla="*/ 619106 h 619175"/>
                    <a:gd name="connsiteX3" fmla="*/ 846379 w 997078"/>
                    <a:gd name="connsiteY3" fmla="*/ 619175 h 619175"/>
                    <a:gd name="connsiteX4" fmla="*/ 849309 w 997078"/>
                    <a:gd name="connsiteY4" fmla="*/ 609189 h 619175"/>
                    <a:gd name="connsiteX5" fmla="*/ 847497 w 997078"/>
                    <a:gd name="connsiteY5" fmla="*/ 619092 h 619175"/>
                    <a:gd name="connsiteX6" fmla="*/ 846665 w 997078"/>
                    <a:gd name="connsiteY6" fmla="*/ 618912 h 619175"/>
                    <a:gd name="connsiteX7" fmla="*/ 847011 w 997078"/>
                    <a:gd name="connsiteY7" fmla="*/ 617021 h 619175"/>
                    <a:gd name="connsiteX8" fmla="*/ 960453 w 997078"/>
                    <a:gd name="connsiteY8" fmla="*/ 1630 h 619175"/>
                    <a:gd name="connsiteX9" fmla="*/ 997078 w 997078"/>
                    <a:gd name="connsiteY9" fmla="*/ 105487 h 619175"/>
                    <a:gd name="connsiteX10" fmla="*/ 849309 w 997078"/>
                    <a:gd name="connsiteY10" fmla="*/ 609189 h 619175"/>
                    <a:gd name="connsiteX11" fmla="*/ 959844 w 997078"/>
                    <a:gd name="connsiteY11" fmla="*/ 233 h 619175"/>
                    <a:gd name="connsiteX12" fmla="*/ 847011 w 997078"/>
                    <a:gd name="connsiteY12" fmla="*/ 617021 h 619175"/>
                    <a:gd name="connsiteX13" fmla="*/ 846469 w 997078"/>
                    <a:gd name="connsiteY13" fmla="*/ 618870 h 619175"/>
                    <a:gd name="connsiteX14" fmla="*/ 0 w 997078"/>
                    <a:gd name="connsiteY14" fmla="*/ 435848 h 619175"/>
                    <a:gd name="connsiteX15" fmla="*/ 173062 w 997078"/>
                    <a:gd name="connsiteY15" fmla="*/ 202332 h 619175"/>
                    <a:gd name="connsiteX16" fmla="*/ 959884 w 997078"/>
                    <a:gd name="connsiteY16" fmla="*/ 16 h 619175"/>
                    <a:gd name="connsiteX17" fmla="*/ 959951 w 997078"/>
                    <a:gd name="connsiteY17" fmla="*/ 206 h 619175"/>
                    <a:gd name="connsiteX18" fmla="*/ 959844 w 997078"/>
                    <a:gd name="connsiteY18" fmla="*/ 233 h 619175"/>
                    <a:gd name="connsiteX19" fmla="*/ 960751 w 997078"/>
                    <a:gd name="connsiteY19" fmla="*/ 0 h 619175"/>
                    <a:gd name="connsiteX20" fmla="*/ 960453 w 997078"/>
                    <a:gd name="connsiteY20" fmla="*/ 1630 h 619175"/>
                    <a:gd name="connsiteX21" fmla="*/ 959951 w 997078"/>
                    <a:gd name="connsiteY21" fmla="*/ 206 h 619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97078" h="619175">
                      <a:moveTo>
                        <a:pt x="846469" y="618870"/>
                      </a:moveTo>
                      <a:lnTo>
                        <a:pt x="846665" y="618912"/>
                      </a:lnTo>
                      <a:lnTo>
                        <a:pt x="846630" y="619106"/>
                      </a:lnTo>
                      <a:lnTo>
                        <a:pt x="846379" y="619175"/>
                      </a:lnTo>
                      <a:close/>
                      <a:moveTo>
                        <a:pt x="849309" y="609189"/>
                      </a:moveTo>
                      <a:lnTo>
                        <a:pt x="847497" y="619092"/>
                      </a:lnTo>
                      <a:lnTo>
                        <a:pt x="846665" y="618912"/>
                      </a:lnTo>
                      <a:lnTo>
                        <a:pt x="847011" y="617021"/>
                      </a:lnTo>
                      <a:close/>
                      <a:moveTo>
                        <a:pt x="960453" y="1630"/>
                      </a:moveTo>
                      <a:lnTo>
                        <a:pt x="997078" y="105487"/>
                      </a:lnTo>
                      <a:lnTo>
                        <a:pt x="849309" y="609189"/>
                      </a:lnTo>
                      <a:close/>
                      <a:moveTo>
                        <a:pt x="959844" y="233"/>
                      </a:moveTo>
                      <a:lnTo>
                        <a:pt x="847011" y="617021"/>
                      </a:lnTo>
                      <a:lnTo>
                        <a:pt x="846469" y="618870"/>
                      </a:lnTo>
                      <a:lnTo>
                        <a:pt x="0" y="435848"/>
                      </a:lnTo>
                      <a:lnTo>
                        <a:pt x="173062" y="202332"/>
                      </a:lnTo>
                      <a:close/>
                      <a:moveTo>
                        <a:pt x="959884" y="16"/>
                      </a:moveTo>
                      <a:lnTo>
                        <a:pt x="959951" y="206"/>
                      </a:lnTo>
                      <a:lnTo>
                        <a:pt x="959844" y="233"/>
                      </a:lnTo>
                      <a:close/>
                      <a:moveTo>
                        <a:pt x="960751" y="0"/>
                      </a:moveTo>
                      <a:lnTo>
                        <a:pt x="960453" y="1630"/>
                      </a:lnTo>
                      <a:lnTo>
                        <a:pt x="959951" y="206"/>
                      </a:lnTo>
                      <a:close/>
                    </a:path>
                  </a:pathLst>
                </a:custGeom>
                <a:solidFill>
                  <a:schemeClr val="bg1"/>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a:latin typeface="Lato" panose="020F0502020204030203" pitchFamily="34" charset="0"/>
                  </a:endParaRPr>
                </a:p>
              </p:txBody>
            </p:sp>
            <p:sp>
              <p:nvSpPr>
                <p:cNvPr id="2" name="文本框 1"/>
                <p:cNvSpPr txBox="1"/>
                <p:nvPr userDrawn="1"/>
              </p:nvSpPr>
              <p:spPr>
                <a:xfrm>
                  <a:off x="11006452" y="978185"/>
                  <a:ext cx="824842" cy="200055"/>
                </a:xfrm>
                <a:prstGeom prst="rect">
                  <a:avLst/>
                </a:prstGeom>
                <a:noFill/>
              </p:spPr>
              <p:txBody>
                <a:bodyPr wrap="square" rtlCol="0">
                  <a:spAutoFit/>
                </a:bodyPr>
                <a:lstStyle/>
                <a:p>
                  <a:pPr algn="dist"/>
                  <a:r>
                    <a:rPr lang="zh-CN" altLang="en-US" sz="700">
                      <a:solidFill>
                        <a:schemeClr val="bg1"/>
                      </a:solidFill>
                      <a:latin typeface="思源黑体 CN Light" panose="020B0300000000000000" pitchFamily="34" charset="-122"/>
                      <a:ea typeface="思源黑体 CN Light" panose="020B0300000000000000" pitchFamily="34" charset="-122"/>
                    </a:rPr>
                    <a:t>香港城市大學</a:t>
                  </a:r>
                  <a:endParaRPr lang="zh-CN" altLang="en-US" sz="700">
                    <a:solidFill>
                      <a:schemeClr val="bg1"/>
                    </a:solidFill>
                    <a:latin typeface="思源黑体 CN Light" panose="020B0300000000000000" pitchFamily="34" charset="-122"/>
                    <a:ea typeface="思源黑体 CN Light" panose="020B0300000000000000" pitchFamily="34" charset="-122"/>
                  </a:endParaRPr>
                </a:p>
              </p:txBody>
            </p:sp>
            <p:sp>
              <p:nvSpPr>
                <p:cNvPr id="4" name="矩形 3"/>
                <p:cNvSpPr/>
                <p:nvPr userDrawn="1"/>
              </p:nvSpPr>
              <p:spPr>
                <a:xfrm>
                  <a:off x="11006452" y="1074858"/>
                  <a:ext cx="1181734" cy="184666"/>
                </a:xfrm>
                <a:prstGeom prst="rect">
                  <a:avLst/>
                </a:prstGeom>
              </p:spPr>
              <p:txBody>
                <a:bodyPr wrap="none">
                  <a:spAutoFit/>
                </a:bodyPr>
                <a:lstStyle/>
                <a:p>
                  <a:r>
                    <a:rPr lang="en-US" altLang="zh-CN" sz="600" b="0" i="0" kern="1200">
                      <a:solidFill>
                        <a:schemeClr val="bg1"/>
                      </a:solidFill>
                      <a:effectLst/>
                    </a:rPr>
                    <a:t>City University of Hong Kong </a:t>
                  </a:r>
                  <a:endParaRPr lang="zh-CN" altLang="en-US" sz="600" b="0"/>
                </a:p>
              </p:txBody>
            </p:sp>
          </p:grpSp>
          <p:sp>
            <p:nvSpPr>
              <p:cNvPr id="20" name="矩形 19"/>
              <p:cNvSpPr/>
              <p:nvPr userDrawn="1"/>
            </p:nvSpPr>
            <p:spPr>
              <a:xfrm>
                <a:off x="10670212" y="608306"/>
                <a:ext cx="732245" cy="168407"/>
              </a:xfrm>
              <a:prstGeom prst="rect">
                <a:avLst/>
              </a:prstGeom>
            </p:spPr>
            <p:txBody>
              <a:bodyPr wrap="none">
                <a:spAutoFit/>
              </a:bodyPr>
              <a:lstStyle/>
              <a:p>
                <a:pPr algn="ctr">
                  <a:lnSpc>
                    <a:spcPct val="120000"/>
                  </a:lnSpc>
                </a:pPr>
                <a:r>
                  <a:rPr lang="zh-CN" altLang="en-US" sz="500" b="1" i="1" kern="1200">
                    <a:solidFill>
                      <a:schemeClr val="accent2"/>
                    </a:solidFill>
                    <a:effectLst/>
                    <a:latin typeface="思源黑体 CN Normal" panose="020B0400000000000000" pitchFamily="34" charset="-122"/>
                    <a:ea typeface="思源黑体 CN Normal" panose="020B0400000000000000" pitchFamily="34" charset="-122"/>
                  </a:rPr>
                  <a:t>第二届高校模板大赛</a:t>
                </a:r>
                <a:endParaRPr lang="zh-CN" altLang="en-US" sz="500" b="1" i="1">
                  <a:solidFill>
                    <a:schemeClr val="accent2"/>
                  </a:solidFill>
                  <a:latin typeface="思源黑体 CN Normal" panose="020B0400000000000000" pitchFamily="34" charset="-122"/>
                  <a:ea typeface="思源黑体 CN Normal" panose="020B0400000000000000" pitchFamily="34" charset="-122"/>
                </a:endParaRPr>
              </a:p>
            </p:txBody>
          </p:sp>
        </p:grpSp>
        <p:sp>
          <p:nvSpPr>
            <p:cNvPr id="16" name="矩形 15"/>
            <p:cNvSpPr/>
            <p:nvPr userDrawn="1"/>
          </p:nvSpPr>
          <p:spPr>
            <a:xfrm>
              <a:off x="10553302" y="672110"/>
              <a:ext cx="683200" cy="357662"/>
            </a:xfrm>
            <a:prstGeom prst="rect">
              <a:avLst/>
            </a:prstGeom>
          </p:spPr>
          <p:txBody>
            <a:bodyPr wrap="none">
              <a:spAutoFit/>
            </a:bodyPr>
            <a:lstStyle/>
            <a:p>
              <a:pPr algn="ctr">
                <a:lnSpc>
                  <a:spcPct val="120000"/>
                </a:lnSpc>
              </a:pPr>
              <a:r>
                <a:rPr lang="en-US" altLang="zh-CN" sz="1600" b="1" i="1" kern="1200" err="1">
                  <a:solidFill>
                    <a:schemeClr val="accent2"/>
                  </a:solidFill>
                  <a:effectLst/>
                  <a:latin typeface="Lato Heavy" panose="020F0502020204030203" pitchFamily="34" charset="0"/>
                  <a:ea typeface="Lato Heavy" panose="020F0502020204030203" pitchFamily="34" charset="0"/>
                  <a:cs typeface="Lato Heavy" panose="020F0502020204030203" pitchFamily="34" charset="0"/>
                </a:rPr>
                <a:t>CityU</a:t>
              </a:r>
              <a:endParaRPr lang="zh-CN" altLang="en-US" sz="1600" b="1" i="1">
                <a:solidFill>
                  <a:schemeClr val="accent2"/>
                </a:solidFill>
                <a:latin typeface="Lato Heavy" panose="020F0502020204030203" pitchFamily="34" charset="0"/>
                <a:cs typeface="Lato Heavy" panose="020F0502020204030203" pitchFamily="34" charset="0"/>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r="26221"/>
          <a:stretch>
            <a:fillRect/>
          </a:stretch>
        </p:blipFill>
        <p:spPr>
          <a:xfrm flipH="1">
            <a:off x="-7" y="0"/>
            <a:ext cx="7589669" cy="6858000"/>
          </a:xfrm>
          <a:prstGeom prst="rect">
            <a:avLst/>
          </a:prstGeom>
        </p:spPr>
      </p:pic>
      <p:sp>
        <p:nvSpPr>
          <p:cNvPr id="9" name="任意多边形: 形状 8"/>
          <p:cNvSpPr/>
          <p:nvPr userDrawn="1"/>
        </p:nvSpPr>
        <p:spPr>
          <a:xfrm rot="5400000" flipV="1">
            <a:off x="2916676" y="-2420614"/>
            <a:ext cx="6358649" cy="12192001"/>
          </a:xfrm>
          <a:custGeom>
            <a:avLst/>
            <a:gdLst>
              <a:gd name="connsiteX0" fmla="*/ 0 w 6358649"/>
              <a:gd name="connsiteY0" fmla="*/ 12192001 h 12192001"/>
              <a:gd name="connsiteX1" fmla="*/ 6358649 w 6358649"/>
              <a:gd name="connsiteY1" fmla="*/ 12192001 h 12192001"/>
              <a:gd name="connsiteX2" fmla="*/ 6358649 w 6358649"/>
              <a:gd name="connsiteY2" fmla="*/ 0 h 12192001"/>
              <a:gd name="connsiteX3" fmla="*/ 505886 w 6358649"/>
              <a:gd name="connsiteY3" fmla="*/ 0 h 12192001"/>
              <a:gd name="connsiteX4" fmla="*/ 0 w 6358649"/>
              <a:gd name="connsiteY4" fmla="*/ 12192001 h 12192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8649" h="12192001">
                <a:moveTo>
                  <a:pt x="0" y="12192001"/>
                </a:moveTo>
                <a:lnTo>
                  <a:pt x="6358649" y="12192001"/>
                </a:lnTo>
                <a:lnTo>
                  <a:pt x="6358649" y="0"/>
                </a:lnTo>
                <a:lnTo>
                  <a:pt x="505886" y="0"/>
                </a:lnTo>
                <a:lnTo>
                  <a:pt x="0" y="12192001"/>
                </a:lnTo>
                <a:close/>
              </a:path>
            </a:pathLst>
          </a:custGeom>
          <a:solidFill>
            <a:srgbClr val="F2F2F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p:cNvSpPr/>
          <p:nvPr userDrawn="1"/>
        </p:nvSpPr>
        <p:spPr>
          <a:xfrm rot="5400000" flipV="1">
            <a:off x="5593378" y="-5593379"/>
            <a:ext cx="1005238" cy="12192001"/>
          </a:xfrm>
          <a:custGeom>
            <a:avLst/>
            <a:gdLst>
              <a:gd name="connsiteX0" fmla="*/ 0 w 1005238"/>
              <a:gd name="connsiteY0" fmla="*/ 0 h 12192001"/>
              <a:gd name="connsiteX1" fmla="*/ 1 w 1005238"/>
              <a:gd name="connsiteY1" fmla="*/ 12192001 h 12192001"/>
              <a:gd name="connsiteX2" fmla="*/ 499352 w 1005238"/>
              <a:gd name="connsiteY2" fmla="*/ 12192001 h 12192001"/>
              <a:gd name="connsiteX3" fmla="*/ 1005238 w 1005238"/>
              <a:gd name="connsiteY3" fmla="*/ 0 h 12192001"/>
              <a:gd name="connsiteX4" fmla="*/ 0 w 1005238"/>
              <a:gd name="connsiteY4" fmla="*/ 0 h 12192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238" h="12192001">
                <a:moveTo>
                  <a:pt x="0" y="0"/>
                </a:moveTo>
                <a:lnTo>
                  <a:pt x="1" y="12192001"/>
                </a:lnTo>
                <a:lnTo>
                  <a:pt x="499352" y="12192001"/>
                </a:lnTo>
                <a:lnTo>
                  <a:pt x="1005238" y="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235700"/>
            <a:ext cx="12192000" cy="622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704850" y="6253500"/>
            <a:ext cx="3949700" cy="275781"/>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lang="en-US" altLang="zh-CN" sz="1100" b="1" i="0" kern="1200">
                <a:solidFill>
                  <a:schemeClr val="tx1">
                    <a:lumMod val="50000"/>
                    <a:lumOff val="50000"/>
                  </a:schemeClr>
                </a:solidFill>
                <a:effectLst/>
                <a:latin typeface="Lato" panose="020F0502020204030203" pitchFamily="34" charset="0"/>
                <a:ea typeface="+mn-ea"/>
                <a:cs typeface="Lato Light" panose="020F0502020204030203" pitchFamily="34" charset="0"/>
              </a:rPr>
              <a:t>City University of Hong Kong </a:t>
            </a:r>
            <a:r>
              <a:rPr lang="en-US" altLang="zh-CN" sz="1100" b="0" i="0" baseline="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altLang="zh-CN" sz="1100" b="0" i="0" kern="1200" baseline="0">
                <a:solidFill>
                  <a:schemeClr val="tx1">
                    <a:lumMod val="50000"/>
                    <a:lumOff val="50000"/>
                  </a:schemeClr>
                </a:solidFill>
                <a:latin typeface="Lato Light" panose="020F0502020204030203" pitchFamily="34" charset="0"/>
                <a:ea typeface="+mn-ea"/>
                <a:cs typeface="Lato Light" panose="020F0502020204030203" pitchFamily="34" charset="0"/>
              </a:rPr>
              <a:t>www.cityu.edu.hk</a:t>
            </a:r>
            <a:endParaRPr lang="en-US" altLang="zh-CN" sz="1100" b="0" i="0" kern="1200" baseline="0">
              <a:solidFill>
                <a:schemeClr val="tx1">
                  <a:lumMod val="50000"/>
                  <a:lumOff val="50000"/>
                </a:schemeClr>
              </a:solidFill>
              <a:latin typeface="Lato Light" panose="020F0502020204030203" pitchFamily="34" charset="0"/>
              <a:ea typeface="+mn-ea"/>
              <a:cs typeface="Lato Light" panose="020F0502020204030203" pitchFamily="34" charset="0"/>
            </a:endParaRPr>
          </a:p>
        </p:txBody>
      </p:sp>
      <p:grpSp>
        <p:nvGrpSpPr>
          <p:cNvPr id="36" name="组合 35"/>
          <p:cNvGrpSpPr/>
          <p:nvPr userDrawn="1"/>
        </p:nvGrpSpPr>
        <p:grpSpPr>
          <a:xfrm>
            <a:off x="10076250" y="6312401"/>
            <a:ext cx="1330786" cy="233551"/>
            <a:chOff x="10076250" y="6312401"/>
            <a:chExt cx="1330786" cy="233551"/>
          </a:xfrm>
          <a:solidFill>
            <a:schemeClr val="tx1">
              <a:lumMod val="50000"/>
              <a:lumOff val="50000"/>
            </a:schemeClr>
          </a:solidFill>
        </p:grpSpPr>
        <p:sp>
          <p:nvSpPr>
            <p:cNvPr id="29" name="facebook-logo-in-circular-shape_44646"/>
            <p:cNvSpPr>
              <a:spLocks noChangeAspect="1"/>
            </p:cNvSpPr>
            <p:nvPr userDrawn="1"/>
          </p:nvSpPr>
          <p:spPr bwMode="auto">
            <a:xfrm>
              <a:off x="10076250" y="6314598"/>
              <a:ext cx="231353" cy="229434"/>
            </a:xfrm>
            <a:custGeom>
              <a:avLst/>
              <a:gdLst>
                <a:gd name="T0" fmla="*/ 561 w 561"/>
                <a:gd name="T1" fmla="*/ 280 h 557"/>
                <a:gd name="T2" fmla="*/ 343 w 561"/>
                <a:gd name="T3" fmla="*/ 553 h 557"/>
                <a:gd name="T4" fmla="*/ 343 w 561"/>
                <a:gd name="T5" fmla="*/ 320 h 557"/>
                <a:gd name="T6" fmla="*/ 410 w 561"/>
                <a:gd name="T7" fmla="*/ 320 h 557"/>
                <a:gd name="T8" fmla="*/ 410 w 561"/>
                <a:gd name="T9" fmla="*/ 243 h 557"/>
                <a:gd name="T10" fmla="*/ 342 w 561"/>
                <a:gd name="T11" fmla="*/ 243 h 557"/>
                <a:gd name="T12" fmla="*/ 342 w 561"/>
                <a:gd name="T13" fmla="*/ 225 h 557"/>
                <a:gd name="T14" fmla="*/ 391 w 561"/>
                <a:gd name="T15" fmla="*/ 165 h 557"/>
                <a:gd name="T16" fmla="*/ 425 w 561"/>
                <a:gd name="T17" fmla="*/ 170 h 557"/>
                <a:gd name="T18" fmla="*/ 430 w 561"/>
                <a:gd name="T19" fmla="*/ 89 h 557"/>
                <a:gd name="T20" fmla="*/ 373 w 561"/>
                <a:gd name="T21" fmla="*/ 82 h 557"/>
                <a:gd name="T22" fmla="*/ 280 w 561"/>
                <a:gd name="T23" fmla="*/ 116 h 557"/>
                <a:gd name="T24" fmla="*/ 237 w 561"/>
                <a:gd name="T25" fmla="*/ 229 h 557"/>
                <a:gd name="T26" fmla="*/ 237 w 561"/>
                <a:gd name="T27" fmla="*/ 243 h 557"/>
                <a:gd name="T28" fmla="*/ 192 w 561"/>
                <a:gd name="T29" fmla="*/ 243 h 557"/>
                <a:gd name="T30" fmla="*/ 192 w 561"/>
                <a:gd name="T31" fmla="*/ 320 h 557"/>
                <a:gd name="T32" fmla="*/ 237 w 561"/>
                <a:gd name="T33" fmla="*/ 320 h 557"/>
                <a:gd name="T34" fmla="*/ 237 w 561"/>
                <a:gd name="T35" fmla="*/ 557 h 557"/>
                <a:gd name="T36" fmla="*/ 0 w 561"/>
                <a:gd name="T37" fmla="*/ 280 h 557"/>
                <a:gd name="T38" fmla="*/ 280 w 561"/>
                <a:gd name="T39" fmla="*/ 0 h 557"/>
                <a:gd name="T40" fmla="*/ 561 w 561"/>
                <a:gd name="T41" fmla="*/ 28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61" h="557">
                  <a:moveTo>
                    <a:pt x="561" y="280"/>
                  </a:moveTo>
                  <a:cubicBezTo>
                    <a:pt x="561" y="414"/>
                    <a:pt x="468" y="525"/>
                    <a:pt x="343" y="553"/>
                  </a:cubicBezTo>
                  <a:lnTo>
                    <a:pt x="343" y="320"/>
                  </a:lnTo>
                  <a:lnTo>
                    <a:pt x="410" y="320"/>
                  </a:lnTo>
                  <a:lnTo>
                    <a:pt x="410" y="243"/>
                  </a:lnTo>
                  <a:lnTo>
                    <a:pt x="342" y="243"/>
                  </a:lnTo>
                  <a:lnTo>
                    <a:pt x="342" y="225"/>
                  </a:lnTo>
                  <a:cubicBezTo>
                    <a:pt x="342" y="192"/>
                    <a:pt x="357" y="165"/>
                    <a:pt x="391" y="165"/>
                  </a:cubicBezTo>
                  <a:cubicBezTo>
                    <a:pt x="405" y="165"/>
                    <a:pt x="416" y="167"/>
                    <a:pt x="425" y="170"/>
                  </a:cubicBezTo>
                  <a:lnTo>
                    <a:pt x="430" y="89"/>
                  </a:lnTo>
                  <a:cubicBezTo>
                    <a:pt x="415" y="84"/>
                    <a:pt x="397" y="82"/>
                    <a:pt x="373" y="82"/>
                  </a:cubicBezTo>
                  <a:cubicBezTo>
                    <a:pt x="343" y="82"/>
                    <a:pt x="306" y="91"/>
                    <a:pt x="280" y="116"/>
                  </a:cubicBezTo>
                  <a:cubicBezTo>
                    <a:pt x="249" y="143"/>
                    <a:pt x="237" y="189"/>
                    <a:pt x="237" y="229"/>
                  </a:cubicBezTo>
                  <a:lnTo>
                    <a:pt x="237" y="243"/>
                  </a:lnTo>
                  <a:lnTo>
                    <a:pt x="192" y="243"/>
                  </a:lnTo>
                  <a:lnTo>
                    <a:pt x="192" y="320"/>
                  </a:lnTo>
                  <a:lnTo>
                    <a:pt x="237" y="320"/>
                  </a:lnTo>
                  <a:lnTo>
                    <a:pt x="237" y="557"/>
                  </a:lnTo>
                  <a:cubicBezTo>
                    <a:pt x="103" y="536"/>
                    <a:pt x="0" y="420"/>
                    <a:pt x="0" y="280"/>
                  </a:cubicBezTo>
                  <a:cubicBezTo>
                    <a:pt x="0" y="125"/>
                    <a:pt x="126" y="0"/>
                    <a:pt x="280" y="0"/>
                  </a:cubicBezTo>
                  <a:cubicBezTo>
                    <a:pt x="435" y="0"/>
                    <a:pt x="561" y="125"/>
                    <a:pt x="561" y="280"/>
                  </a:cubicBezTo>
                  <a:close/>
                </a:path>
              </a:pathLst>
            </a:custGeom>
            <a:grpFill/>
            <a:ln>
              <a:noFill/>
            </a:ln>
          </p:spPr>
        </p:sp>
        <p:sp>
          <p:nvSpPr>
            <p:cNvPr id="30" name="iconfont-1177-866400"/>
            <p:cNvSpPr>
              <a:spLocks noChangeAspect="1"/>
            </p:cNvSpPr>
            <p:nvPr userDrawn="1"/>
          </p:nvSpPr>
          <p:spPr bwMode="auto">
            <a:xfrm>
              <a:off x="10442728" y="6314598"/>
              <a:ext cx="231353" cy="231354"/>
            </a:xfrm>
            <a:custGeom>
              <a:avLst/>
              <a:gdLst>
                <a:gd name="T0" fmla="*/ 12800 w 12800"/>
                <a:gd name="T1" fmla="*/ 6400 h 12800"/>
                <a:gd name="T2" fmla="*/ 6400 w 12800"/>
                <a:gd name="T3" fmla="*/ 0 h 12800"/>
                <a:gd name="T4" fmla="*/ 0 w 12800"/>
                <a:gd name="T5" fmla="*/ 6400 h 12800"/>
                <a:gd name="T6" fmla="*/ 6400 w 12800"/>
                <a:gd name="T7" fmla="*/ 12800 h 12800"/>
                <a:gd name="T8" fmla="*/ 12800 w 12800"/>
                <a:gd name="T9" fmla="*/ 6400 h 12800"/>
                <a:gd name="T10" fmla="*/ 2954 w 12800"/>
                <a:gd name="T11" fmla="*/ 8674 h 12800"/>
                <a:gd name="T12" fmla="*/ 3291 w 12800"/>
                <a:gd name="T13" fmla="*/ 8696 h 12800"/>
                <a:gd name="T14" fmla="*/ 5047 w 12800"/>
                <a:gd name="T15" fmla="*/ 8056 h 12800"/>
                <a:gd name="T16" fmla="*/ 3727 w 12800"/>
                <a:gd name="T17" fmla="*/ 7004 h 12800"/>
                <a:gd name="T18" fmla="*/ 3992 w 12800"/>
                <a:gd name="T19" fmla="*/ 7033 h 12800"/>
                <a:gd name="T20" fmla="*/ 4365 w 12800"/>
                <a:gd name="T21" fmla="*/ 6982 h 12800"/>
                <a:gd name="T22" fmla="*/ 3230 w 12800"/>
                <a:gd name="T23" fmla="*/ 5494 h 12800"/>
                <a:gd name="T24" fmla="*/ 3230 w 12800"/>
                <a:gd name="T25" fmla="*/ 5475 h 12800"/>
                <a:gd name="T26" fmla="*/ 3871 w 12800"/>
                <a:gd name="T27" fmla="*/ 5670 h 12800"/>
                <a:gd name="T28" fmla="*/ 3242 w 12800"/>
                <a:gd name="T29" fmla="*/ 4407 h 12800"/>
                <a:gd name="T30" fmla="*/ 3434 w 12800"/>
                <a:gd name="T31" fmla="*/ 3651 h 12800"/>
                <a:gd name="T32" fmla="*/ 6348 w 12800"/>
                <a:gd name="T33" fmla="*/ 5261 h 12800"/>
                <a:gd name="T34" fmla="*/ 6312 w 12800"/>
                <a:gd name="T35" fmla="*/ 4920 h 12800"/>
                <a:gd name="T36" fmla="*/ 7725 w 12800"/>
                <a:gd name="T37" fmla="*/ 3446 h 12800"/>
                <a:gd name="T38" fmla="*/ 8758 w 12800"/>
                <a:gd name="T39" fmla="*/ 3933 h 12800"/>
                <a:gd name="T40" fmla="*/ 9655 w 12800"/>
                <a:gd name="T41" fmla="*/ 3587 h 12800"/>
                <a:gd name="T42" fmla="*/ 9033 w 12800"/>
                <a:gd name="T43" fmla="*/ 4399 h 12800"/>
                <a:gd name="T44" fmla="*/ 9846 w 12800"/>
                <a:gd name="T45" fmla="*/ 4177 h 12800"/>
                <a:gd name="T46" fmla="*/ 9140 w 12800"/>
                <a:gd name="T47" fmla="*/ 4936 h 12800"/>
                <a:gd name="T48" fmla="*/ 9144 w 12800"/>
                <a:gd name="T49" fmla="*/ 5128 h 12800"/>
                <a:gd name="T50" fmla="*/ 5121 w 12800"/>
                <a:gd name="T51" fmla="*/ 9353 h 12800"/>
                <a:gd name="T52" fmla="*/ 2954 w 12800"/>
                <a:gd name="T53" fmla="*/ 86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00" h="12800">
                  <a:moveTo>
                    <a:pt x="12800" y="6400"/>
                  </a:moveTo>
                  <a:cubicBezTo>
                    <a:pt x="12800" y="2865"/>
                    <a:pt x="9935" y="0"/>
                    <a:pt x="6400" y="0"/>
                  </a:cubicBezTo>
                  <a:cubicBezTo>
                    <a:pt x="2865" y="0"/>
                    <a:pt x="0" y="2865"/>
                    <a:pt x="0" y="6400"/>
                  </a:cubicBezTo>
                  <a:cubicBezTo>
                    <a:pt x="0" y="9935"/>
                    <a:pt x="2865" y="12800"/>
                    <a:pt x="6400" y="12800"/>
                  </a:cubicBezTo>
                  <a:cubicBezTo>
                    <a:pt x="9935" y="12800"/>
                    <a:pt x="12800" y="9935"/>
                    <a:pt x="12800" y="6400"/>
                  </a:cubicBezTo>
                  <a:close/>
                  <a:moveTo>
                    <a:pt x="2954" y="8674"/>
                  </a:moveTo>
                  <a:cubicBezTo>
                    <a:pt x="3064" y="8688"/>
                    <a:pt x="3177" y="8696"/>
                    <a:pt x="3291" y="8696"/>
                  </a:cubicBezTo>
                  <a:cubicBezTo>
                    <a:pt x="3954" y="8697"/>
                    <a:pt x="4564" y="8458"/>
                    <a:pt x="5047" y="8056"/>
                  </a:cubicBezTo>
                  <a:cubicBezTo>
                    <a:pt x="4428" y="8042"/>
                    <a:pt x="3906" y="7604"/>
                    <a:pt x="3727" y="7004"/>
                  </a:cubicBezTo>
                  <a:cubicBezTo>
                    <a:pt x="3813" y="7022"/>
                    <a:pt x="3902" y="7032"/>
                    <a:pt x="3992" y="7033"/>
                  </a:cubicBezTo>
                  <a:cubicBezTo>
                    <a:pt x="4122" y="7034"/>
                    <a:pt x="4246" y="7016"/>
                    <a:pt x="4365" y="6982"/>
                  </a:cubicBezTo>
                  <a:cubicBezTo>
                    <a:pt x="3718" y="6839"/>
                    <a:pt x="3230" y="6225"/>
                    <a:pt x="3230" y="5494"/>
                  </a:cubicBezTo>
                  <a:lnTo>
                    <a:pt x="3230" y="5475"/>
                  </a:lnTo>
                  <a:cubicBezTo>
                    <a:pt x="3421" y="5590"/>
                    <a:pt x="3639" y="5660"/>
                    <a:pt x="3871" y="5670"/>
                  </a:cubicBezTo>
                  <a:cubicBezTo>
                    <a:pt x="3492" y="5396"/>
                    <a:pt x="3242" y="4931"/>
                    <a:pt x="3242" y="4407"/>
                  </a:cubicBezTo>
                  <a:cubicBezTo>
                    <a:pt x="3242" y="4130"/>
                    <a:pt x="3312" y="3872"/>
                    <a:pt x="3434" y="3651"/>
                  </a:cubicBezTo>
                  <a:cubicBezTo>
                    <a:pt x="4131" y="4573"/>
                    <a:pt x="5174" y="5185"/>
                    <a:pt x="6348" y="5261"/>
                  </a:cubicBezTo>
                  <a:cubicBezTo>
                    <a:pt x="6324" y="5151"/>
                    <a:pt x="6312" y="5037"/>
                    <a:pt x="6312" y="4920"/>
                  </a:cubicBezTo>
                  <a:cubicBezTo>
                    <a:pt x="6312" y="4093"/>
                    <a:pt x="6945" y="3433"/>
                    <a:pt x="7725" y="3446"/>
                  </a:cubicBezTo>
                  <a:cubicBezTo>
                    <a:pt x="8132" y="3453"/>
                    <a:pt x="8500" y="3640"/>
                    <a:pt x="8758" y="3933"/>
                  </a:cubicBezTo>
                  <a:cubicBezTo>
                    <a:pt x="9080" y="3871"/>
                    <a:pt x="9382" y="3753"/>
                    <a:pt x="9655" y="3587"/>
                  </a:cubicBezTo>
                  <a:cubicBezTo>
                    <a:pt x="9550" y="3932"/>
                    <a:pt x="9325" y="4219"/>
                    <a:pt x="9033" y="4399"/>
                  </a:cubicBezTo>
                  <a:cubicBezTo>
                    <a:pt x="9320" y="4367"/>
                    <a:pt x="9592" y="4291"/>
                    <a:pt x="9846" y="4177"/>
                  </a:cubicBezTo>
                  <a:cubicBezTo>
                    <a:pt x="9656" y="4472"/>
                    <a:pt x="9416" y="4730"/>
                    <a:pt x="9140" y="4936"/>
                  </a:cubicBezTo>
                  <a:cubicBezTo>
                    <a:pt x="9143" y="5000"/>
                    <a:pt x="9144" y="5064"/>
                    <a:pt x="9144" y="5128"/>
                  </a:cubicBezTo>
                  <a:cubicBezTo>
                    <a:pt x="9144" y="7091"/>
                    <a:pt x="7721" y="9354"/>
                    <a:pt x="5121" y="9353"/>
                  </a:cubicBezTo>
                  <a:cubicBezTo>
                    <a:pt x="4323" y="9354"/>
                    <a:pt x="3579" y="9104"/>
                    <a:pt x="2954" y="8674"/>
                  </a:cubicBezTo>
                  <a:close/>
                </a:path>
              </a:pathLst>
            </a:custGeom>
            <a:grpFill/>
            <a:ln>
              <a:noFill/>
            </a:ln>
          </p:spPr>
        </p:sp>
        <p:sp>
          <p:nvSpPr>
            <p:cNvPr id="31" name="weibo-social-logo_49269"/>
            <p:cNvSpPr>
              <a:spLocks noChangeAspect="1"/>
            </p:cNvSpPr>
            <p:nvPr userDrawn="1"/>
          </p:nvSpPr>
          <p:spPr bwMode="auto">
            <a:xfrm>
              <a:off x="10809206" y="6312997"/>
              <a:ext cx="231353" cy="231040"/>
            </a:xfrm>
            <a:custGeom>
              <a:avLst/>
              <a:gdLst>
                <a:gd name="connsiteX0" fmla="*/ 223001 w 600727"/>
                <a:gd name="connsiteY0" fmla="*/ 363277 h 599913"/>
                <a:gd name="connsiteX1" fmla="*/ 240229 w 600727"/>
                <a:gd name="connsiteY1" fmla="*/ 363680 h 599913"/>
                <a:gd name="connsiteX2" fmla="*/ 248066 w 600727"/>
                <a:gd name="connsiteY2" fmla="*/ 391776 h 599913"/>
                <a:gd name="connsiteX3" fmla="*/ 215799 w 600727"/>
                <a:gd name="connsiteY3" fmla="*/ 402369 h 599913"/>
                <a:gd name="connsiteX4" fmla="*/ 208884 w 600727"/>
                <a:gd name="connsiteY4" fmla="*/ 374274 h 599913"/>
                <a:gd name="connsiteX5" fmla="*/ 223001 w 600727"/>
                <a:gd name="connsiteY5" fmla="*/ 363277 h 599913"/>
                <a:gd name="connsiteX6" fmla="*/ 266976 w 600727"/>
                <a:gd name="connsiteY6" fmla="*/ 352625 h 599913"/>
                <a:gd name="connsiteX7" fmla="*/ 270665 w 600727"/>
                <a:gd name="connsiteY7" fmla="*/ 362765 h 599913"/>
                <a:gd name="connsiteX8" fmla="*/ 258217 w 600727"/>
                <a:gd name="connsiteY8" fmla="*/ 367374 h 599913"/>
                <a:gd name="connsiteX9" fmla="*/ 255450 w 600727"/>
                <a:gd name="connsiteY9" fmla="*/ 356773 h 599913"/>
                <a:gd name="connsiteX10" fmla="*/ 266976 w 600727"/>
                <a:gd name="connsiteY10" fmla="*/ 352625 h 599913"/>
                <a:gd name="connsiteX11" fmla="*/ 248086 w 600727"/>
                <a:gd name="connsiteY11" fmla="*/ 313386 h 599913"/>
                <a:gd name="connsiteX12" fmla="*/ 188128 w 600727"/>
                <a:gd name="connsiteY12" fmla="*/ 352677 h 599913"/>
                <a:gd name="connsiteX13" fmla="*/ 221316 w 600727"/>
                <a:gd name="connsiteY13" fmla="*/ 426327 h 599913"/>
                <a:gd name="connsiteX14" fmla="*/ 311660 w 600727"/>
                <a:gd name="connsiteY14" fmla="*/ 388122 h 599913"/>
                <a:gd name="connsiteX15" fmla="*/ 273402 w 600727"/>
                <a:gd name="connsiteY15" fmla="*/ 315392 h 599913"/>
                <a:gd name="connsiteX16" fmla="*/ 248086 w 600727"/>
                <a:gd name="connsiteY16" fmla="*/ 313386 h 599913"/>
                <a:gd name="connsiteX17" fmla="*/ 250355 w 600727"/>
                <a:gd name="connsiteY17" fmla="*/ 279948 h 599913"/>
                <a:gd name="connsiteX18" fmla="*/ 385411 w 600727"/>
                <a:gd name="connsiteY18" fmla="*/ 350376 h 599913"/>
                <a:gd name="connsiteX19" fmla="*/ 266488 w 600727"/>
                <a:gd name="connsiteY19" fmla="*/ 446121 h 599913"/>
                <a:gd name="connsiteX20" fmla="*/ 131432 w 600727"/>
                <a:gd name="connsiteY20" fmla="*/ 375693 h 599913"/>
                <a:gd name="connsiteX21" fmla="*/ 250355 w 600727"/>
                <a:gd name="connsiteY21" fmla="*/ 279948 h 599913"/>
                <a:gd name="connsiteX22" fmla="*/ 388651 w 600727"/>
                <a:gd name="connsiteY22" fmla="*/ 187386 h 599913"/>
                <a:gd name="connsiteX23" fmla="*/ 378048 w 600727"/>
                <a:gd name="connsiteY23" fmla="*/ 203961 h 599913"/>
                <a:gd name="connsiteX24" fmla="*/ 394645 w 600727"/>
                <a:gd name="connsiteY24" fmla="*/ 214550 h 599913"/>
                <a:gd name="connsiteX25" fmla="*/ 420002 w 600727"/>
                <a:gd name="connsiteY25" fmla="*/ 222838 h 599913"/>
                <a:gd name="connsiteX26" fmla="*/ 425534 w 600727"/>
                <a:gd name="connsiteY26" fmla="*/ 249081 h 599913"/>
                <a:gd name="connsiteX27" fmla="*/ 434294 w 600727"/>
                <a:gd name="connsiteY27" fmla="*/ 266577 h 599913"/>
                <a:gd name="connsiteX28" fmla="*/ 451813 w 600727"/>
                <a:gd name="connsiteY28" fmla="*/ 257368 h 599913"/>
                <a:gd name="connsiteX29" fmla="*/ 440748 w 600727"/>
                <a:gd name="connsiteY29" fmla="*/ 203961 h 599913"/>
                <a:gd name="connsiteX30" fmla="*/ 388651 w 600727"/>
                <a:gd name="connsiteY30" fmla="*/ 187386 h 599913"/>
                <a:gd name="connsiteX31" fmla="*/ 266759 w 600727"/>
                <a:gd name="connsiteY31" fmla="*/ 177078 h 599913"/>
                <a:gd name="connsiteX32" fmla="*/ 151680 w 600727"/>
                <a:gd name="connsiteY32" fmla="*/ 240333 h 599913"/>
                <a:gd name="connsiteX33" fmla="*/ 88518 w 600727"/>
                <a:gd name="connsiteY33" fmla="*/ 358658 h 599913"/>
                <a:gd name="connsiteX34" fmla="*/ 266478 w 600727"/>
                <a:gd name="connsiteY34" fmla="*/ 471459 h 599913"/>
                <a:gd name="connsiteX35" fmla="*/ 458268 w 600727"/>
                <a:gd name="connsiteY35" fmla="*/ 351292 h 599913"/>
                <a:gd name="connsiteX36" fmla="*/ 406632 w 600727"/>
                <a:gd name="connsiteY36" fmla="*/ 293741 h 599913"/>
                <a:gd name="connsiteX37" fmla="*/ 399716 w 600727"/>
                <a:gd name="connsiteY37" fmla="*/ 282691 h 599913"/>
                <a:gd name="connsiteX38" fmla="*/ 400177 w 600727"/>
                <a:gd name="connsiteY38" fmla="*/ 240794 h 599913"/>
                <a:gd name="connsiteX39" fmla="*/ 305665 w 600727"/>
                <a:gd name="connsiteY39" fmla="*/ 240333 h 599913"/>
                <a:gd name="connsiteX40" fmla="*/ 295523 w 600727"/>
                <a:gd name="connsiteY40" fmla="*/ 235269 h 599913"/>
                <a:gd name="connsiteX41" fmla="*/ 290912 w 600727"/>
                <a:gd name="connsiteY41" fmla="*/ 186005 h 599913"/>
                <a:gd name="connsiteX42" fmla="*/ 266759 w 600727"/>
                <a:gd name="connsiteY42" fmla="*/ 177078 h 599913"/>
                <a:gd name="connsiteX43" fmla="*/ 405364 w 600727"/>
                <a:gd name="connsiteY43" fmla="*/ 128778 h 599913"/>
                <a:gd name="connsiteX44" fmla="*/ 376665 w 600727"/>
                <a:gd name="connsiteY44" fmla="*/ 131216 h 599913"/>
                <a:gd name="connsiteX45" fmla="*/ 364217 w 600727"/>
                <a:gd name="connsiteY45" fmla="*/ 150554 h 599913"/>
                <a:gd name="connsiteX46" fmla="*/ 383580 w 600727"/>
                <a:gd name="connsiteY46" fmla="*/ 162985 h 599913"/>
                <a:gd name="connsiteX47" fmla="*/ 459190 w 600727"/>
                <a:gd name="connsiteY47" fmla="*/ 187386 h 599913"/>
                <a:gd name="connsiteX48" fmla="*/ 475787 w 600727"/>
                <a:gd name="connsiteY48" fmla="*/ 265195 h 599913"/>
                <a:gd name="connsiteX49" fmla="*/ 486391 w 600727"/>
                <a:gd name="connsiteY49" fmla="*/ 285453 h 599913"/>
                <a:gd name="connsiteX50" fmla="*/ 506676 w 600727"/>
                <a:gd name="connsiteY50" fmla="*/ 275324 h 599913"/>
                <a:gd name="connsiteX51" fmla="*/ 483163 w 600727"/>
                <a:gd name="connsiteY51" fmla="*/ 165747 h 599913"/>
                <a:gd name="connsiteX52" fmla="*/ 405364 w 600727"/>
                <a:gd name="connsiteY52" fmla="*/ 128778 h 599913"/>
                <a:gd name="connsiteX53" fmla="*/ 300594 w 600727"/>
                <a:gd name="connsiteY53" fmla="*/ 0 h 599913"/>
                <a:gd name="connsiteX54" fmla="*/ 600727 w 600727"/>
                <a:gd name="connsiteY54" fmla="*/ 300186 h 599913"/>
                <a:gd name="connsiteX55" fmla="*/ 300594 w 600727"/>
                <a:gd name="connsiteY55" fmla="*/ 599913 h 599913"/>
                <a:gd name="connsiteX56" fmla="*/ 0 w 600727"/>
                <a:gd name="connsiteY56" fmla="*/ 300186 h 599913"/>
                <a:gd name="connsiteX57" fmla="*/ 300594 w 600727"/>
                <a:gd name="connsiteY57" fmla="*/ 0 h 59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0727" h="599913">
                  <a:moveTo>
                    <a:pt x="223001" y="363277"/>
                  </a:moveTo>
                  <a:cubicBezTo>
                    <a:pt x="228705" y="361377"/>
                    <a:pt x="234928" y="361377"/>
                    <a:pt x="240229" y="363680"/>
                  </a:cubicBezTo>
                  <a:cubicBezTo>
                    <a:pt x="251292" y="368286"/>
                    <a:pt x="254980" y="380722"/>
                    <a:pt x="248066" y="391776"/>
                  </a:cubicBezTo>
                  <a:cubicBezTo>
                    <a:pt x="241151" y="402369"/>
                    <a:pt x="226862" y="406975"/>
                    <a:pt x="215799" y="402369"/>
                  </a:cubicBezTo>
                  <a:cubicBezTo>
                    <a:pt x="205197" y="397303"/>
                    <a:pt x="201970" y="384867"/>
                    <a:pt x="208884" y="374274"/>
                  </a:cubicBezTo>
                  <a:cubicBezTo>
                    <a:pt x="212111" y="368977"/>
                    <a:pt x="217297" y="365177"/>
                    <a:pt x="223001" y="363277"/>
                  </a:cubicBezTo>
                  <a:close/>
                  <a:moveTo>
                    <a:pt x="266976" y="352625"/>
                  </a:moveTo>
                  <a:cubicBezTo>
                    <a:pt x="271126" y="354008"/>
                    <a:pt x="272970" y="358617"/>
                    <a:pt x="270665" y="362765"/>
                  </a:cubicBezTo>
                  <a:cubicBezTo>
                    <a:pt x="267898" y="367374"/>
                    <a:pt x="262827" y="369217"/>
                    <a:pt x="258217" y="367374"/>
                  </a:cubicBezTo>
                  <a:cubicBezTo>
                    <a:pt x="254067" y="365530"/>
                    <a:pt x="252684" y="360921"/>
                    <a:pt x="255450" y="356773"/>
                  </a:cubicBezTo>
                  <a:cubicBezTo>
                    <a:pt x="257756" y="352625"/>
                    <a:pt x="262827" y="350782"/>
                    <a:pt x="266976" y="352625"/>
                  </a:cubicBezTo>
                  <a:close/>
                  <a:moveTo>
                    <a:pt x="248086" y="313386"/>
                  </a:moveTo>
                  <a:cubicBezTo>
                    <a:pt x="222785" y="315737"/>
                    <a:pt x="198845" y="330582"/>
                    <a:pt x="188128" y="352677"/>
                  </a:cubicBezTo>
                  <a:cubicBezTo>
                    <a:pt x="173378" y="382598"/>
                    <a:pt x="187667" y="415740"/>
                    <a:pt x="221316" y="426327"/>
                  </a:cubicBezTo>
                  <a:cubicBezTo>
                    <a:pt x="256347" y="437835"/>
                    <a:pt x="297371" y="420343"/>
                    <a:pt x="311660" y="388122"/>
                  </a:cubicBezTo>
                  <a:cubicBezTo>
                    <a:pt x="325949" y="356820"/>
                    <a:pt x="307973" y="324138"/>
                    <a:pt x="273402" y="315392"/>
                  </a:cubicBezTo>
                  <a:cubicBezTo>
                    <a:pt x="265105" y="313206"/>
                    <a:pt x="256520" y="312602"/>
                    <a:pt x="248086" y="313386"/>
                  </a:cubicBezTo>
                  <a:close/>
                  <a:moveTo>
                    <a:pt x="250355" y="279948"/>
                  </a:moveTo>
                  <a:cubicBezTo>
                    <a:pt x="320418" y="273044"/>
                    <a:pt x="380801" y="304345"/>
                    <a:pt x="385411" y="350376"/>
                  </a:cubicBezTo>
                  <a:cubicBezTo>
                    <a:pt x="390020" y="396407"/>
                    <a:pt x="336551" y="439216"/>
                    <a:pt x="266488" y="446121"/>
                  </a:cubicBezTo>
                  <a:cubicBezTo>
                    <a:pt x="196425" y="453025"/>
                    <a:pt x="136042" y="421724"/>
                    <a:pt x="131432" y="375693"/>
                  </a:cubicBezTo>
                  <a:cubicBezTo>
                    <a:pt x="126823" y="329662"/>
                    <a:pt x="179831" y="286853"/>
                    <a:pt x="250355" y="279948"/>
                  </a:cubicBezTo>
                  <a:close/>
                  <a:moveTo>
                    <a:pt x="388651" y="187386"/>
                  </a:moveTo>
                  <a:cubicBezTo>
                    <a:pt x="381275" y="189228"/>
                    <a:pt x="376204" y="196594"/>
                    <a:pt x="378048" y="203961"/>
                  </a:cubicBezTo>
                  <a:cubicBezTo>
                    <a:pt x="379431" y="211328"/>
                    <a:pt x="386807" y="216392"/>
                    <a:pt x="394645" y="214550"/>
                  </a:cubicBezTo>
                  <a:cubicBezTo>
                    <a:pt x="403405" y="212709"/>
                    <a:pt x="413086" y="215471"/>
                    <a:pt x="420002" y="222838"/>
                  </a:cubicBezTo>
                  <a:cubicBezTo>
                    <a:pt x="426456" y="230204"/>
                    <a:pt x="428300" y="240333"/>
                    <a:pt x="425534" y="249081"/>
                  </a:cubicBezTo>
                  <a:cubicBezTo>
                    <a:pt x="423229" y="256448"/>
                    <a:pt x="426917" y="264275"/>
                    <a:pt x="434294" y="266577"/>
                  </a:cubicBezTo>
                  <a:cubicBezTo>
                    <a:pt x="441670" y="268879"/>
                    <a:pt x="449508" y="264735"/>
                    <a:pt x="451813" y="257368"/>
                  </a:cubicBezTo>
                  <a:cubicBezTo>
                    <a:pt x="457807" y="239412"/>
                    <a:pt x="454118" y="219154"/>
                    <a:pt x="440748" y="203961"/>
                  </a:cubicBezTo>
                  <a:cubicBezTo>
                    <a:pt x="426917" y="189228"/>
                    <a:pt x="407093" y="183703"/>
                    <a:pt x="388651" y="187386"/>
                  </a:cubicBezTo>
                  <a:close/>
                  <a:moveTo>
                    <a:pt x="266759" y="177078"/>
                  </a:moveTo>
                  <a:cubicBezTo>
                    <a:pt x="236828" y="176538"/>
                    <a:pt x="191790" y="200278"/>
                    <a:pt x="151680" y="240333"/>
                  </a:cubicBezTo>
                  <a:cubicBezTo>
                    <a:pt x="112031" y="279928"/>
                    <a:pt x="88518" y="322286"/>
                    <a:pt x="88518" y="358658"/>
                  </a:cubicBezTo>
                  <a:cubicBezTo>
                    <a:pt x="88518" y="428641"/>
                    <a:pt x="178420" y="471459"/>
                    <a:pt x="266478" y="471459"/>
                  </a:cubicBezTo>
                  <a:cubicBezTo>
                    <a:pt x="381736" y="471459"/>
                    <a:pt x="458268" y="404700"/>
                    <a:pt x="458268" y="351292"/>
                  </a:cubicBezTo>
                  <a:cubicBezTo>
                    <a:pt x="458268" y="319524"/>
                    <a:pt x="431067" y="301107"/>
                    <a:pt x="406632" y="293741"/>
                  </a:cubicBezTo>
                  <a:cubicBezTo>
                    <a:pt x="400638" y="291899"/>
                    <a:pt x="396950" y="290518"/>
                    <a:pt x="399716" y="282691"/>
                  </a:cubicBezTo>
                  <a:cubicBezTo>
                    <a:pt x="406632" y="265656"/>
                    <a:pt x="407554" y="251383"/>
                    <a:pt x="400177" y="240794"/>
                  </a:cubicBezTo>
                  <a:cubicBezTo>
                    <a:pt x="386346" y="220996"/>
                    <a:pt x="348542" y="222377"/>
                    <a:pt x="305665" y="240333"/>
                  </a:cubicBezTo>
                  <a:cubicBezTo>
                    <a:pt x="305665" y="240333"/>
                    <a:pt x="291834" y="246319"/>
                    <a:pt x="295523" y="235269"/>
                  </a:cubicBezTo>
                  <a:cubicBezTo>
                    <a:pt x="301977" y="214090"/>
                    <a:pt x="301055" y="196134"/>
                    <a:pt x="290912" y="186005"/>
                  </a:cubicBezTo>
                  <a:cubicBezTo>
                    <a:pt x="285034" y="180135"/>
                    <a:pt x="276736" y="177257"/>
                    <a:pt x="266759" y="177078"/>
                  </a:cubicBezTo>
                  <a:close/>
                  <a:moveTo>
                    <a:pt x="405364" y="128778"/>
                  </a:moveTo>
                  <a:cubicBezTo>
                    <a:pt x="395769" y="128339"/>
                    <a:pt x="386116" y="129144"/>
                    <a:pt x="376665" y="131216"/>
                  </a:cubicBezTo>
                  <a:cubicBezTo>
                    <a:pt x="367905" y="133058"/>
                    <a:pt x="362373" y="141806"/>
                    <a:pt x="364217" y="150554"/>
                  </a:cubicBezTo>
                  <a:cubicBezTo>
                    <a:pt x="366061" y="159301"/>
                    <a:pt x="374820" y="164826"/>
                    <a:pt x="383580" y="162985"/>
                  </a:cubicBezTo>
                  <a:cubicBezTo>
                    <a:pt x="410320" y="156999"/>
                    <a:pt x="439365" y="165287"/>
                    <a:pt x="459190" y="187386"/>
                  </a:cubicBezTo>
                  <a:cubicBezTo>
                    <a:pt x="479014" y="209486"/>
                    <a:pt x="484546" y="238952"/>
                    <a:pt x="475787" y="265195"/>
                  </a:cubicBezTo>
                  <a:cubicBezTo>
                    <a:pt x="473021" y="273943"/>
                    <a:pt x="477631" y="282691"/>
                    <a:pt x="486391" y="285453"/>
                  </a:cubicBezTo>
                  <a:cubicBezTo>
                    <a:pt x="494689" y="288216"/>
                    <a:pt x="503910" y="283612"/>
                    <a:pt x="506676" y="275324"/>
                  </a:cubicBezTo>
                  <a:cubicBezTo>
                    <a:pt x="518663" y="238492"/>
                    <a:pt x="511286" y="196594"/>
                    <a:pt x="483163" y="165747"/>
                  </a:cubicBezTo>
                  <a:cubicBezTo>
                    <a:pt x="462416" y="142612"/>
                    <a:pt x="434149" y="130094"/>
                    <a:pt x="405364" y="128778"/>
                  </a:cubicBezTo>
                  <a:close/>
                  <a:moveTo>
                    <a:pt x="300594" y="0"/>
                  </a:moveTo>
                  <a:cubicBezTo>
                    <a:pt x="466566" y="0"/>
                    <a:pt x="600727" y="134439"/>
                    <a:pt x="600727" y="300186"/>
                  </a:cubicBezTo>
                  <a:cubicBezTo>
                    <a:pt x="600727" y="465934"/>
                    <a:pt x="466566" y="599913"/>
                    <a:pt x="300594" y="599913"/>
                  </a:cubicBezTo>
                  <a:cubicBezTo>
                    <a:pt x="134622" y="599913"/>
                    <a:pt x="0" y="465934"/>
                    <a:pt x="0" y="300186"/>
                  </a:cubicBezTo>
                  <a:cubicBezTo>
                    <a:pt x="0" y="134439"/>
                    <a:pt x="134622" y="0"/>
                    <a:pt x="300594" y="0"/>
                  </a:cubicBezTo>
                  <a:close/>
                </a:path>
              </a:pathLst>
            </a:custGeom>
            <a:grpFill/>
            <a:ln>
              <a:noFill/>
            </a:ln>
          </p:spPr>
        </p:sp>
        <p:sp>
          <p:nvSpPr>
            <p:cNvPr id="32" name="iconfont-1142-850723"/>
            <p:cNvSpPr>
              <a:spLocks noChangeAspect="1"/>
            </p:cNvSpPr>
            <p:nvPr userDrawn="1"/>
          </p:nvSpPr>
          <p:spPr bwMode="auto">
            <a:xfrm>
              <a:off x="11175683" y="6312401"/>
              <a:ext cx="231353" cy="231354"/>
            </a:xfrm>
            <a:custGeom>
              <a:avLst/>
              <a:gdLst>
                <a:gd name="T0" fmla="*/ 7268 w 10474"/>
                <a:gd name="T1" fmla="*/ 5233 h 10474"/>
                <a:gd name="T2" fmla="*/ 7029 w 10474"/>
                <a:gd name="T3" fmla="*/ 5480 h 10474"/>
                <a:gd name="T4" fmla="*/ 7268 w 10474"/>
                <a:gd name="T5" fmla="*/ 5702 h 10474"/>
                <a:gd name="T6" fmla="*/ 7566 w 10474"/>
                <a:gd name="T7" fmla="*/ 5480 h 10474"/>
                <a:gd name="T8" fmla="*/ 7268 w 10474"/>
                <a:gd name="T9" fmla="*/ 5233 h 10474"/>
                <a:gd name="T10" fmla="*/ 3454 w 10474"/>
                <a:gd name="T11" fmla="*/ 3484 h 10474"/>
                <a:gd name="T12" fmla="*/ 3087 w 10474"/>
                <a:gd name="T13" fmla="*/ 3782 h 10474"/>
                <a:gd name="T14" fmla="*/ 3454 w 10474"/>
                <a:gd name="T15" fmla="*/ 4081 h 10474"/>
                <a:gd name="T16" fmla="*/ 3761 w 10474"/>
                <a:gd name="T17" fmla="*/ 3782 h 10474"/>
                <a:gd name="T18" fmla="*/ 3454 w 10474"/>
                <a:gd name="T19" fmla="*/ 3484 h 10474"/>
                <a:gd name="T20" fmla="*/ 7805 w 10474"/>
                <a:gd name="T21" fmla="*/ 7400 h 10474"/>
                <a:gd name="T22" fmla="*/ 7976 w 10474"/>
                <a:gd name="T23" fmla="*/ 8014 h 10474"/>
                <a:gd name="T24" fmla="*/ 7328 w 10474"/>
                <a:gd name="T25" fmla="*/ 7648 h 10474"/>
                <a:gd name="T26" fmla="*/ 6594 w 10474"/>
                <a:gd name="T27" fmla="*/ 7775 h 10474"/>
                <a:gd name="T28" fmla="*/ 4546 w 10474"/>
                <a:gd name="T29" fmla="*/ 6018 h 10474"/>
                <a:gd name="T30" fmla="*/ 6594 w 10474"/>
                <a:gd name="T31" fmla="*/ 4260 h 10474"/>
                <a:gd name="T32" fmla="*/ 8650 w 10474"/>
                <a:gd name="T33" fmla="*/ 6018 h 10474"/>
                <a:gd name="T34" fmla="*/ 7805 w 10474"/>
                <a:gd name="T35" fmla="*/ 7400 h 10474"/>
                <a:gd name="T36" fmla="*/ 4247 w 10474"/>
                <a:gd name="T37" fmla="*/ 6564 h 10474"/>
                <a:gd name="T38" fmla="*/ 3402 w 10474"/>
                <a:gd name="T39" fmla="*/ 6427 h 10474"/>
                <a:gd name="T40" fmla="*/ 2541 w 10474"/>
                <a:gd name="T41" fmla="*/ 6863 h 10474"/>
                <a:gd name="T42" fmla="*/ 2788 w 10474"/>
                <a:gd name="T43" fmla="*/ 6129 h 10474"/>
                <a:gd name="T44" fmla="*/ 1824 w 10474"/>
                <a:gd name="T45" fmla="*/ 4507 h 10474"/>
                <a:gd name="T46" fmla="*/ 4247 w 10474"/>
                <a:gd name="T47" fmla="*/ 2460 h 10474"/>
                <a:gd name="T48" fmla="*/ 6679 w 10474"/>
                <a:gd name="T49" fmla="*/ 4149 h 10474"/>
                <a:gd name="T50" fmla="*/ 6449 w 10474"/>
                <a:gd name="T51" fmla="*/ 4124 h 10474"/>
                <a:gd name="T52" fmla="*/ 4392 w 10474"/>
                <a:gd name="T53" fmla="*/ 6043 h 10474"/>
                <a:gd name="T54" fmla="*/ 4461 w 10474"/>
                <a:gd name="T55" fmla="*/ 6555 h 10474"/>
                <a:gd name="T56" fmla="*/ 4247 w 10474"/>
                <a:gd name="T57" fmla="*/ 6564 h 10474"/>
                <a:gd name="T58" fmla="*/ 5237 w 10474"/>
                <a:gd name="T59" fmla="*/ 0 h 10474"/>
                <a:gd name="T60" fmla="*/ 0 w 10474"/>
                <a:gd name="T61" fmla="*/ 5237 h 10474"/>
                <a:gd name="T62" fmla="*/ 5237 w 10474"/>
                <a:gd name="T63" fmla="*/ 10474 h 10474"/>
                <a:gd name="T64" fmla="*/ 10474 w 10474"/>
                <a:gd name="T65" fmla="*/ 5237 h 10474"/>
                <a:gd name="T66" fmla="*/ 5237 w 10474"/>
                <a:gd name="T67" fmla="*/ 0 h 10474"/>
                <a:gd name="T68" fmla="*/ 5143 w 10474"/>
                <a:gd name="T69" fmla="*/ 4081 h 10474"/>
                <a:gd name="T70" fmla="*/ 5450 w 10474"/>
                <a:gd name="T71" fmla="*/ 3782 h 10474"/>
                <a:gd name="T72" fmla="*/ 5143 w 10474"/>
                <a:gd name="T73" fmla="*/ 3484 h 10474"/>
                <a:gd name="T74" fmla="*/ 4793 w 10474"/>
                <a:gd name="T75" fmla="*/ 3782 h 10474"/>
                <a:gd name="T76" fmla="*/ 5143 w 10474"/>
                <a:gd name="T77" fmla="*/ 4081 h 10474"/>
                <a:gd name="T78" fmla="*/ 5928 w 10474"/>
                <a:gd name="T79" fmla="*/ 5233 h 10474"/>
                <a:gd name="T80" fmla="*/ 5689 w 10474"/>
                <a:gd name="T81" fmla="*/ 5480 h 10474"/>
                <a:gd name="T82" fmla="*/ 5928 w 10474"/>
                <a:gd name="T83" fmla="*/ 5702 h 10474"/>
                <a:gd name="T84" fmla="*/ 6235 w 10474"/>
                <a:gd name="T85" fmla="*/ 5480 h 10474"/>
                <a:gd name="T86" fmla="*/ 5928 w 10474"/>
                <a:gd name="T87" fmla="*/ 5233 h 10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474" h="10474">
                  <a:moveTo>
                    <a:pt x="7268" y="5233"/>
                  </a:moveTo>
                  <a:cubicBezTo>
                    <a:pt x="7140" y="5233"/>
                    <a:pt x="7029" y="5344"/>
                    <a:pt x="7029" y="5480"/>
                  </a:cubicBezTo>
                  <a:cubicBezTo>
                    <a:pt x="7029" y="5591"/>
                    <a:pt x="7140" y="5702"/>
                    <a:pt x="7268" y="5702"/>
                  </a:cubicBezTo>
                  <a:cubicBezTo>
                    <a:pt x="7438" y="5702"/>
                    <a:pt x="7566" y="5591"/>
                    <a:pt x="7566" y="5480"/>
                  </a:cubicBezTo>
                  <a:cubicBezTo>
                    <a:pt x="7566" y="5344"/>
                    <a:pt x="7438" y="5233"/>
                    <a:pt x="7268" y="5233"/>
                  </a:cubicBezTo>
                  <a:close/>
                  <a:moveTo>
                    <a:pt x="3454" y="3484"/>
                  </a:moveTo>
                  <a:cubicBezTo>
                    <a:pt x="3274" y="3484"/>
                    <a:pt x="3087" y="3594"/>
                    <a:pt x="3087" y="3782"/>
                  </a:cubicBezTo>
                  <a:cubicBezTo>
                    <a:pt x="3087" y="3961"/>
                    <a:pt x="3274" y="4081"/>
                    <a:pt x="3454" y="4081"/>
                  </a:cubicBezTo>
                  <a:cubicBezTo>
                    <a:pt x="3624" y="4081"/>
                    <a:pt x="3761" y="3961"/>
                    <a:pt x="3761" y="3782"/>
                  </a:cubicBezTo>
                  <a:cubicBezTo>
                    <a:pt x="3761" y="3594"/>
                    <a:pt x="3624" y="3484"/>
                    <a:pt x="3454" y="3484"/>
                  </a:cubicBezTo>
                  <a:close/>
                  <a:moveTo>
                    <a:pt x="7805" y="7400"/>
                  </a:moveTo>
                  <a:lnTo>
                    <a:pt x="7976" y="8014"/>
                  </a:lnTo>
                  <a:lnTo>
                    <a:pt x="7328" y="7648"/>
                  </a:lnTo>
                  <a:cubicBezTo>
                    <a:pt x="7080" y="7699"/>
                    <a:pt x="6841" y="7775"/>
                    <a:pt x="6594" y="7775"/>
                  </a:cubicBezTo>
                  <a:cubicBezTo>
                    <a:pt x="5450" y="7775"/>
                    <a:pt x="4546" y="6990"/>
                    <a:pt x="4546" y="6018"/>
                  </a:cubicBezTo>
                  <a:cubicBezTo>
                    <a:pt x="4546" y="5045"/>
                    <a:pt x="5450" y="4260"/>
                    <a:pt x="6594" y="4260"/>
                  </a:cubicBezTo>
                  <a:cubicBezTo>
                    <a:pt x="7677" y="4260"/>
                    <a:pt x="8650" y="5045"/>
                    <a:pt x="8650" y="6018"/>
                  </a:cubicBezTo>
                  <a:cubicBezTo>
                    <a:pt x="8650" y="6564"/>
                    <a:pt x="8283" y="7050"/>
                    <a:pt x="7805" y="7400"/>
                  </a:cubicBezTo>
                  <a:close/>
                  <a:moveTo>
                    <a:pt x="4247" y="6564"/>
                  </a:moveTo>
                  <a:cubicBezTo>
                    <a:pt x="3931" y="6564"/>
                    <a:pt x="3701" y="6513"/>
                    <a:pt x="3402" y="6427"/>
                  </a:cubicBezTo>
                  <a:lnTo>
                    <a:pt x="2541" y="6863"/>
                  </a:lnTo>
                  <a:lnTo>
                    <a:pt x="2788" y="6129"/>
                  </a:lnTo>
                  <a:cubicBezTo>
                    <a:pt x="2182" y="5702"/>
                    <a:pt x="1824" y="5165"/>
                    <a:pt x="1824" y="4507"/>
                  </a:cubicBezTo>
                  <a:cubicBezTo>
                    <a:pt x="1824" y="3347"/>
                    <a:pt x="2916" y="2460"/>
                    <a:pt x="4247" y="2460"/>
                  </a:cubicBezTo>
                  <a:cubicBezTo>
                    <a:pt x="5425" y="2460"/>
                    <a:pt x="6474" y="3159"/>
                    <a:pt x="6679" y="4149"/>
                  </a:cubicBezTo>
                  <a:cubicBezTo>
                    <a:pt x="6594" y="4132"/>
                    <a:pt x="6517" y="4124"/>
                    <a:pt x="6449" y="4124"/>
                  </a:cubicBezTo>
                  <a:cubicBezTo>
                    <a:pt x="5288" y="4124"/>
                    <a:pt x="4392" y="4994"/>
                    <a:pt x="4392" y="6043"/>
                  </a:cubicBezTo>
                  <a:cubicBezTo>
                    <a:pt x="4392" y="6223"/>
                    <a:pt x="4418" y="6385"/>
                    <a:pt x="4461" y="6555"/>
                  </a:cubicBezTo>
                  <a:cubicBezTo>
                    <a:pt x="4392" y="6564"/>
                    <a:pt x="4315" y="6564"/>
                    <a:pt x="4247" y="6564"/>
                  </a:cubicBezTo>
                  <a:close/>
                  <a:moveTo>
                    <a:pt x="5237" y="0"/>
                  </a:moveTo>
                  <a:cubicBezTo>
                    <a:pt x="2345" y="0"/>
                    <a:pt x="0" y="2345"/>
                    <a:pt x="0" y="5237"/>
                  </a:cubicBezTo>
                  <a:cubicBezTo>
                    <a:pt x="0" y="8129"/>
                    <a:pt x="2345" y="10474"/>
                    <a:pt x="5237" y="10474"/>
                  </a:cubicBezTo>
                  <a:cubicBezTo>
                    <a:pt x="8129" y="10474"/>
                    <a:pt x="10474" y="8129"/>
                    <a:pt x="10474" y="5237"/>
                  </a:cubicBezTo>
                  <a:cubicBezTo>
                    <a:pt x="10474" y="2345"/>
                    <a:pt x="8129" y="0"/>
                    <a:pt x="5237" y="0"/>
                  </a:cubicBezTo>
                  <a:close/>
                  <a:moveTo>
                    <a:pt x="5143" y="4081"/>
                  </a:moveTo>
                  <a:cubicBezTo>
                    <a:pt x="5331" y="4081"/>
                    <a:pt x="5450" y="3961"/>
                    <a:pt x="5450" y="3782"/>
                  </a:cubicBezTo>
                  <a:cubicBezTo>
                    <a:pt x="5450" y="3594"/>
                    <a:pt x="5331" y="3484"/>
                    <a:pt x="5143" y="3484"/>
                  </a:cubicBezTo>
                  <a:cubicBezTo>
                    <a:pt x="4964" y="3484"/>
                    <a:pt x="4793" y="3594"/>
                    <a:pt x="4793" y="3782"/>
                  </a:cubicBezTo>
                  <a:cubicBezTo>
                    <a:pt x="4793" y="3961"/>
                    <a:pt x="4964" y="4081"/>
                    <a:pt x="5143" y="4081"/>
                  </a:cubicBezTo>
                  <a:close/>
                  <a:moveTo>
                    <a:pt x="5928" y="5233"/>
                  </a:moveTo>
                  <a:cubicBezTo>
                    <a:pt x="5809" y="5233"/>
                    <a:pt x="5689" y="5344"/>
                    <a:pt x="5689" y="5480"/>
                  </a:cubicBezTo>
                  <a:cubicBezTo>
                    <a:pt x="5689" y="5591"/>
                    <a:pt x="5809" y="5702"/>
                    <a:pt x="5928" y="5702"/>
                  </a:cubicBezTo>
                  <a:cubicBezTo>
                    <a:pt x="6107" y="5702"/>
                    <a:pt x="6235" y="5591"/>
                    <a:pt x="6235" y="5480"/>
                  </a:cubicBezTo>
                  <a:cubicBezTo>
                    <a:pt x="6235" y="5344"/>
                    <a:pt x="6107" y="5233"/>
                    <a:pt x="5928" y="5233"/>
                  </a:cubicBezTo>
                  <a:close/>
                </a:path>
              </a:pathLst>
            </a:custGeom>
            <a:grpFill/>
            <a:ln>
              <a:noFill/>
            </a:ln>
          </p:spPr>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转折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b="15710"/>
          <a:stretch>
            <a:fillRect/>
          </a:stretch>
        </p:blipFill>
        <p:spPr>
          <a:xfrm>
            <a:off x="0" y="-3"/>
            <a:ext cx="12192000" cy="6858002"/>
          </a:xfrm>
          <a:prstGeom prst="rect">
            <a:avLst/>
          </a:prstGeom>
        </p:spPr>
      </p:pic>
      <p:sp>
        <p:nvSpPr>
          <p:cNvPr id="18" name="矩形 17"/>
          <p:cNvSpPr/>
          <p:nvPr userDrawn="1"/>
        </p:nvSpPr>
        <p:spPr>
          <a:xfrm>
            <a:off x="0" y="-2"/>
            <a:ext cx="12192000" cy="6858002"/>
          </a:xfrm>
          <a:prstGeom prst="rect">
            <a:avLst/>
          </a:prstGeom>
          <a:solidFill>
            <a:srgbClr val="A92D61">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直角三角形 8"/>
          <p:cNvSpPr/>
          <p:nvPr userDrawn="1"/>
        </p:nvSpPr>
        <p:spPr>
          <a:xfrm flipV="1">
            <a:off x="0" y="0"/>
            <a:ext cx="10828873" cy="1411674"/>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9"/>
          <p:cNvSpPr/>
          <p:nvPr userDrawn="1"/>
        </p:nvSpPr>
        <p:spPr>
          <a:xfrm rot="5400000" flipH="1" flipV="1">
            <a:off x="8426449" y="3092451"/>
            <a:ext cx="6858001" cy="67309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grpSp>
        <p:nvGrpSpPr>
          <p:cNvPr id="36" name="组合 35"/>
          <p:cNvGrpSpPr/>
          <p:nvPr userDrawn="1"/>
        </p:nvGrpSpPr>
        <p:grpSpPr>
          <a:xfrm>
            <a:off x="10076250" y="6312401"/>
            <a:ext cx="1330786" cy="233551"/>
            <a:chOff x="10076250" y="6312401"/>
            <a:chExt cx="1330786" cy="233551"/>
          </a:xfrm>
        </p:grpSpPr>
        <p:sp>
          <p:nvSpPr>
            <p:cNvPr id="31" name="facebook-logo-in-circular-shape_44646"/>
            <p:cNvSpPr>
              <a:spLocks noChangeAspect="1"/>
            </p:cNvSpPr>
            <p:nvPr userDrawn="1"/>
          </p:nvSpPr>
          <p:spPr bwMode="auto">
            <a:xfrm>
              <a:off x="10076250" y="6314598"/>
              <a:ext cx="231353" cy="229434"/>
            </a:xfrm>
            <a:custGeom>
              <a:avLst/>
              <a:gdLst>
                <a:gd name="T0" fmla="*/ 561 w 561"/>
                <a:gd name="T1" fmla="*/ 280 h 557"/>
                <a:gd name="T2" fmla="*/ 343 w 561"/>
                <a:gd name="T3" fmla="*/ 553 h 557"/>
                <a:gd name="T4" fmla="*/ 343 w 561"/>
                <a:gd name="T5" fmla="*/ 320 h 557"/>
                <a:gd name="T6" fmla="*/ 410 w 561"/>
                <a:gd name="T7" fmla="*/ 320 h 557"/>
                <a:gd name="T8" fmla="*/ 410 w 561"/>
                <a:gd name="T9" fmla="*/ 243 h 557"/>
                <a:gd name="T10" fmla="*/ 342 w 561"/>
                <a:gd name="T11" fmla="*/ 243 h 557"/>
                <a:gd name="T12" fmla="*/ 342 w 561"/>
                <a:gd name="T13" fmla="*/ 225 h 557"/>
                <a:gd name="T14" fmla="*/ 391 w 561"/>
                <a:gd name="T15" fmla="*/ 165 h 557"/>
                <a:gd name="T16" fmla="*/ 425 w 561"/>
                <a:gd name="T17" fmla="*/ 170 h 557"/>
                <a:gd name="T18" fmla="*/ 430 w 561"/>
                <a:gd name="T19" fmla="*/ 89 h 557"/>
                <a:gd name="T20" fmla="*/ 373 w 561"/>
                <a:gd name="T21" fmla="*/ 82 h 557"/>
                <a:gd name="T22" fmla="*/ 280 w 561"/>
                <a:gd name="T23" fmla="*/ 116 h 557"/>
                <a:gd name="T24" fmla="*/ 237 w 561"/>
                <a:gd name="T25" fmla="*/ 229 h 557"/>
                <a:gd name="T26" fmla="*/ 237 w 561"/>
                <a:gd name="T27" fmla="*/ 243 h 557"/>
                <a:gd name="T28" fmla="*/ 192 w 561"/>
                <a:gd name="T29" fmla="*/ 243 h 557"/>
                <a:gd name="T30" fmla="*/ 192 w 561"/>
                <a:gd name="T31" fmla="*/ 320 h 557"/>
                <a:gd name="T32" fmla="*/ 237 w 561"/>
                <a:gd name="T33" fmla="*/ 320 h 557"/>
                <a:gd name="T34" fmla="*/ 237 w 561"/>
                <a:gd name="T35" fmla="*/ 557 h 557"/>
                <a:gd name="T36" fmla="*/ 0 w 561"/>
                <a:gd name="T37" fmla="*/ 280 h 557"/>
                <a:gd name="T38" fmla="*/ 280 w 561"/>
                <a:gd name="T39" fmla="*/ 0 h 557"/>
                <a:gd name="T40" fmla="*/ 561 w 561"/>
                <a:gd name="T41" fmla="*/ 28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61" h="557">
                  <a:moveTo>
                    <a:pt x="561" y="280"/>
                  </a:moveTo>
                  <a:cubicBezTo>
                    <a:pt x="561" y="414"/>
                    <a:pt x="468" y="525"/>
                    <a:pt x="343" y="553"/>
                  </a:cubicBezTo>
                  <a:lnTo>
                    <a:pt x="343" y="320"/>
                  </a:lnTo>
                  <a:lnTo>
                    <a:pt x="410" y="320"/>
                  </a:lnTo>
                  <a:lnTo>
                    <a:pt x="410" y="243"/>
                  </a:lnTo>
                  <a:lnTo>
                    <a:pt x="342" y="243"/>
                  </a:lnTo>
                  <a:lnTo>
                    <a:pt x="342" y="225"/>
                  </a:lnTo>
                  <a:cubicBezTo>
                    <a:pt x="342" y="192"/>
                    <a:pt x="357" y="165"/>
                    <a:pt x="391" y="165"/>
                  </a:cubicBezTo>
                  <a:cubicBezTo>
                    <a:pt x="405" y="165"/>
                    <a:pt x="416" y="167"/>
                    <a:pt x="425" y="170"/>
                  </a:cubicBezTo>
                  <a:lnTo>
                    <a:pt x="430" y="89"/>
                  </a:lnTo>
                  <a:cubicBezTo>
                    <a:pt x="415" y="84"/>
                    <a:pt x="397" y="82"/>
                    <a:pt x="373" y="82"/>
                  </a:cubicBezTo>
                  <a:cubicBezTo>
                    <a:pt x="343" y="82"/>
                    <a:pt x="306" y="91"/>
                    <a:pt x="280" y="116"/>
                  </a:cubicBezTo>
                  <a:cubicBezTo>
                    <a:pt x="249" y="143"/>
                    <a:pt x="237" y="189"/>
                    <a:pt x="237" y="229"/>
                  </a:cubicBezTo>
                  <a:lnTo>
                    <a:pt x="237" y="243"/>
                  </a:lnTo>
                  <a:lnTo>
                    <a:pt x="192" y="243"/>
                  </a:lnTo>
                  <a:lnTo>
                    <a:pt x="192" y="320"/>
                  </a:lnTo>
                  <a:lnTo>
                    <a:pt x="237" y="320"/>
                  </a:lnTo>
                  <a:lnTo>
                    <a:pt x="237" y="557"/>
                  </a:lnTo>
                  <a:cubicBezTo>
                    <a:pt x="103" y="536"/>
                    <a:pt x="0" y="420"/>
                    <a:pt x="0" y="280"/>
                  </a:cubicBezTo>
                  <a:cubicBezTo>
                    <a:pt x="0" y="125"/>
                    <a:pt x="126" y="0"/>
                    <a:pt x="280" y="0"/>
                  </a:cubicBezTo>
                  <a:cubicBezTo>
                    <a:pt x="435" y="0"/>
                    <a:pt x="561" y="125"/>
                    <a:pt x="561" y="280"/>
                  </a:cubicBezTo>
                  <a:close/>
                </a:path>
              </a:pathLst>
            </a:custGeom>
            <a:solidFill>
              <a:schemeClr val="bg1"/>
            </a:solidFill>
            <a:ln>
              <a:noFill/>
            </a:ln>
          </p:spPr>
        </p:sp>
        <p:sp>
          <p:nvSpPr>
            <p:cNvPr id="32" name="iconfont-1177-866400"/>
            <p:cNvSpPr>
              <a:spLocks noChangeAspect="1"/>
            </p:cNvSpPr>
            <p:nvPr userDrawn="1"/>
          </p:nvSpPr>
          <p:spPr bwMode="auto">
            <a:xfrm>
              <a:off x="10442728" y="6314598"/>
              <a:ext cx="231353" cy="231354"/>
            </a:xfrm>
            <a:custGeom>
              <a:avLst/>
              <a:gdLst>
                <a:gd name="T0" fmla="*/ 12800 w 12800"/>
                <a:gd name="T1" fmla="*/ 6400 h 12800"/>
                <a:gd name="T2" fmla="*/ 6400 w 12800"/>
                <a:gd name="T3" fmla="*/ 0 h 12800"/>
                <a:gd name="T4" fmla="*/ 0 w 12800"/>
                <a:gd name="T5" fmla="*/ 6400 h 12800"/>
                <a:gd name="T6" fmla="*/ 6400 w 12800"/>
                <a:gd name="T7" fmla="*/ 12800 h 12800"/>
                <a:gd name="T8" fmla="*/ 12800 w 12800"/>
                <a:gd name="T9" fmla="*/ 6400 h 12800"/>
                <a:gd name="T10" fmla="*/ 2954 w 12800"/>
                <a:gd name="T11" fmla="*/ 8674 h 12800"/>
                <a:gd name="T12" fmla="*/ 3291 w 12800"/>
                <a:gd name="T13" fmla="*/ 8696 h 12800"/>
                <a:gd name="T14" fmla="*/ 5047 w 12800"/>
                <a:gd name="T15" fmla="*/ 8056 h 12800"/>
                <a:gd name="T16" fmla="*/ 3727 w 12800"/>
                <a:gd name="T17" fmla="*/ 7004 h 12800"/>
                <a:gd name="T18" fmla="*/ 3992 w 12800"/>
                <a:gd name="T19" fmla="*/ 7033 h 12800"/>
                <a:gd name="T20" fmla="*/ 4365 w 12800"/>
                <a:gd name="T21" fmla="*/ 6982 h 12800"/>
                <a:gd name="T22" fmla="*/ 3230 w 12800"/>
                <a:gd name="T23" fmla="*/ 5494 h 12800"/>
                <a:gd name="T24" fmla="*/ 3230 w 12800"/>
                <a:gd name="T25" fmla="*/ 5475 h 12800"/>
                <a:gd name="T26" fmla="*/ 3871 w 12800"/>
                <a:gd name="T27" fmla="*/ 5670 h 12800"/>
                <a:gd name="T28" fmla="*/ 3242 w 12800"/>
                <a:gd name="T29" fmla="*/ 4407 h 12800"/>
                <a:gd name="T30" fmla="*/ 3434 w 12800"/>
                <a:gd name="T31" fmla="*/ 3651 h 12800"/>
                <a:gd name="T32" fmla="*/ 6348 w 12800"/>
                <a:gd name="T33" fmla="*/ 5261 h 12800"/>
                <a:gd name="T34" fmla="*/ 6312 w 12800"/>
                <a:gd name="T35" fmla="*/ 4920 h 12800"/>
                <a:gd name="T36" fmla="*/ 7725 w 12800"/>
                <a:gd name="T37" fmla="*/ 3446 h 12800"/>
                <a:gd name="T38" fmla="*/ 8758 w 12800"/>
                <a:gd name="T39" fmla="*/ 3933 h 12800"/>
                <a:gd name="T40" fmla="*/ 9655 w 12800"/>
                <a:gd name="T41" fmla="*/ 3587 h 12800"/>
                <a:gd name="T42" fmla="*/ 9033 w 12800"/>
                <a:gd name="T43" fmla="*/ 4399 h 12800"/>
                <a:gd name="T44" fmla="*/ 9846 w 12800"/>
                <a:gd name="T45" fmla="*/ 4177 h 12800"/>
                <a:gd name="T46" fmla="*/ 9140 w 12800"/>
                <a:gd name="T47" fmla="*/ 4936 h 12800"/>
                <a:gd name="T48" fmla="*/ 9144 w 12800"/>
                <a:gd name="T49" fmla="*/ 5128 h 12800"/>
                <a:gd name="T50" fmla="*/ 5121 w 12800"/>
                <a:gd name="T51" fmla="*/ 9353 h 12800"/>
                <a:gd name="T52" fmla="*/ 2954 w 12800"/>
                <a:gd name="T53" fmla="*/ 86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00" h="12800">
                  <a:moveTo>
                    <a:pt x="12800" y="6400"/>
                  </a:moveTo>
                  <a:cubicBezTo>
                    <a:pt x="12800" y="2865"/>
                    <a:pt x="9935" y="0"/>
                    <a:pt x="6400" y="0"/>
                  </a:cubicBezTo>
                  <a:cubicBezTo>
                    <a:pt x="2865" y="0"/>
                    <a:pt x="0" y="2865"/>
                    <a:pt x="0" y="6400"/>
                  </a:cubicBezTo>
                  <a:cubicBezTo>
                    <a:pt x="0" y="9935"/>
                    <a:pt x="2865" y="12800"/>
                    <a:pt x="6400" y="12800"/>
                  </a:cubicBezTo>
                  <a:cubicBezTo>
                    <a:pt x="9935" y="12800"/>
                    <a:pt x="12800" y="9935"/>
                    <a:pt x="12800" y="6400"/>
                  </a:cubicBezTo>
                  <a:close/>
                  <a:moveTo>
                    <a:pt x="2954" y="8674"/>
                  </a:moveTo>
                  <a:cubicBezTo>
                    <a:pt x="3064" y="8688"/>
                    <a:pt x="3177" y="8696"/>
                    <a:pt x="3291" y="8696"/>
                  </a:cubicBezTo>
                  <a:cubicBezTo>
                    <a:pt x="3954" y="8697"/>
                    <a:pt x="4564" y="8458"/>
                    <a:pt x="5047" y="8056"/>
                  </a:cubicBezTo>
                  <a:cubicBezTo>
                    <a:pt x="4428" y="8042"/>
                    <a:pt x="3906" y="7604"/>
                    <a:pt x="3727" y="7004"/>
                  </a:cubicBezTo>
                  <a:cubicBezTo>
                    <a:pt x="3813" y="7022"/>
                    <a:pt x="3902" y="7032"/>
                    <a:pt x="3992" y="7033"/>
                  </a:cubicBezTo>
                  <a:cubicBezTo>
                    <a:pt x="4122" y="7034"/>
                    <a:pt x="4246" y="7016"/>
                    <a:pt x="4365" y="6982"/>
                  </a:cubicBezTo>
                  <a:cubicBezTo>
                    <a:pt x="3718" y="6839"/>
                    <a:pt x="3230" y="6225"/>
                    <a:pt x="3230" y="5494"/>
                  </a:cubicBezTo>
                  <a:lnTo>
                    <a:pt x="3230" y="5475"/>
                  </a:lnTo>
                  <a:cubicBezTo>
                    <a:pt x="3421" y="5590"/>
                    <a:pt x="3639" y="5660"/>
                    <a:pt x="3871" y="5670"/>
                  </a:cubicBezTo>
                  <a:cubicBezTo>
                    <a:pt x="3492" y="5396"/>
                    <a:pt x="3242" y="4931"/>
                    <a:pt x="3242" y="4407"/>
                  </a:cubicBezTo>
                  <a:cubicBezTo>
                    <a:pt x="3242" y="4130"/>
                    <a:pt x="3312" y="3872"/>
                    <a:pt x="3434" y="3651"/>
                  </a:cubicBezTo>
                  <a:cubicBezTo>
                    <a:pt x="4131" y="4573"/>
                    <a:pt x="5174" y="5185"/>
                    <a:pt x="6348" y="5261"/>
                  </a:cubicBezTo>
                  <a:cubicBezTo>
                    <a:pt x="6324" y="5151"/>
                    <a:pt x="6312" y="5037"/>
                    <a:pt x="6312" y="4920"/>
                  </a:cubicBezTo>
                  <a:cubicBezTo>
                    <a:pt x="6312" y="4093"/>
                    <a:pt x="6945" y="3433"/>
                    <a:pt x="7725" y="3446"/>
                  </a:cubicBezTo>
                  <a:cubicBezTo>
                    <a:pt x="8132" y="3453"/>
                    <a:pt x="8500" y="3640"/>
                    <a:pt x="8758" y="3933"/>
                  </a:cubicBezTo>
                  <a:cubicBezTo>
                    <a:pt x="9080" y="3871"/>
                    <a:pt x="9382" y="3753"/>
                    <a:pt x="9655" y="3587"/>
                  </a:cubicBezTo>
                  <a:cubicBezTo>
                    <a:pt x="9550" y="3932"/>
                    <a:pt x="9325" y="4219"/>
                    <a:pt x="9033" y="4399"/>
                  </a:cubicBezTo>
                  <a:cubicBezTo>
                    <a:pt x="9320" y="4367"/>
                    <a:pt x="9592" y="4291"/>
                    <a:pt x="9846" y="4177"/>
                  </a:cubicBezTo>
                  <a:cubicBezTo>
                    <a:pt x="9656" y="4472"/>
                    <a:pt x="9416" y="4730"/>
                    <a:pt x="9140" y="4936"/>
                  </a:cubicBezTo>
                  <a:cubicBezTo>
                    <a:pt x="9143" y="5000"/>
                    <a:pt x="9144" y="5064"/>
                    <a:pt x="9144" y="5128"/>
                  </a:cubicBezTo>
                  <a:cubicBezTo>
                    <a:pt x="9144" y="7091"/>
                    <a:pt x="7721" y="9354"/>
                    <a:pt x="5121" y="9353"/>
                  </a:cubicBezTo>
                  <a:cubicBezTo>
                    <a:pt x="4323" y="9354"/>
                    <a:pt x="3579" y="9104"/>
                    <a:pt x="2954" y="8674"/>
                  </a:cubicBezTo>
                  <a:close/>
                </a:path>
              </a:pathLst>
            </a:custGeom>
            <a:solidFill>
              <a:schemeClr val="bg1"/>
            </a:solidFill>
            <a:ln>
              <a:noFill/>
            </a:ln>
          </p:spPr>
        </p:sp>
        <p:sp>
          <p:nvSpPr>
            <p:cNvPr id="33" name="weibo-social-logo_49269"/>
            <p:cNvSpPr>
              <a:spLocks noChangeAspect="1"/>
            </p:cNvSpPr>
            <p:nvPr userDrawn="1"/>
          </p:nvSpPr>
          <p:spPr bwMode="auto">
            <a:xfrm>
              <a:off x="10809206" y="6312997"/>
              <a:ext cx="231353" cy="231040"/>
            </a:xfrm>
            <a:custGeom>
              <a:avLst/>
              <a:gdLst>
                <a:gd name="connsiteX0" fmla="*/ 223001 w 600727"/>
                <a:gd name="connsiteY0" fmla="*/ 363277 h 599913"/>
                <a:gd name="connsiteX1" fmla="*/ 240229 w 600727"/>
                <a:gd name="connsiteY1" fmla="*/ 363680 h 599913"/>
                <a:gd name="connsiteX2" fmla="*/ 248066 w 600727"/>
                <a:gd name="connsiteY2" fmla="*/ 391776 h 599913"/>
                <a:gd name="connsiteX3" fmla="*/ 215799 w 600727"/>
                <a:gd name="connsiteY3" fmla="*/ 402369 h 599913"/>
                <a:gd name="connsiteX4" fmla="*/ 208884 w 600727"/>
                <a:gd name="connsiteY4" fmla="*/ 374274 h 599913"/>
                <a:gd name="connsiteX5" fmla="*/ 223001 w 600727"/>
                <a:gd name="connsiteY5" fmla="*/ 363277 h 599913"/>
                <a:gd name="connsiteX6" fmla="*/ 266976 w 600727"/>
                <a:gd name="connsiteY6" fmla="*/ 352625 h 599913"/>
                <a:gd name="connsiteX7" fmla="*/ 270665 w 600727"/>
                <a:gd name="connsiteY7" fmla="*/ 362765 h 599913"/>
                <a:gd name="connsiteX8" fmla="*/ 258217 w 600727"/>
                <a:gd name="connsiteY8" fmla="*/ 367374 h 599913"/>
                <a:gd name="connsiteX9" fmla="*/ 255450 w 600727"/>
                <a:gd name="connsiteY9" fmla="*/ 356773 h 599913"/>
                <a:gd name="connsiteX10" fmla="*/ 266976 w 600727"/>
                <a:gd name="connsiteY10" fmla="*/ 352625 h 599913"/>
                <a:gd name="connsiteX11" fmla="*/ 248086 w 600727"/>
                <a:gd name="connsiteY11" fmla="*/ 313386 h 599913"/>
                <a:gd name="connsiteX12" fmla="*/ 188128 w 600727"/>
                <a:gd name="connsiteY12" fmla="*/ 352677 h 599913"/>
                <a:gd name="connsiteX13" fmla="*/ 221316 w 600727"/>
                <a:gd name="connsiteY13" fmla="*/ 426327 h 599913"/>
                <a:gd name="connsiteX14" fmla="*/ 311660 w 600727"/>
                <a:gd name="connsiteY14" fmla="*/ 388122 h 599913"/>
                <a:gd name="connsiteX15" fmla="*/ 273402 w 600727"/>
                <a:gd name="connsiteY15" fmla="*/ 315392 h 599913"/>
                <a:gd name="connsiteX16" fmla="*/ 248086 w 600727"/>
                <a:gd name="connsiteY16" fmla="*/ 313386 h 599913"/>
                <a:gd name="connsiteX17" fmla="*/ 250355 w 600727"/>
                <a:gd name="connsiteY17" fmla="*/ 279948 h 599913"/>
                <a:gd name="connsiteX18" fmla="*/ 385411 w 600727"/>
                <a:gd name="connsiteY18" fmla="*/ 350376 h 599913"/>
                <a:gd name="connsiteX19" fmla="*/ 266488 w 600727"/>
                <a:gd name="connsiteY19" fmla="*/ 446121 h 599913"/>
                <a:gd name="connsiteX20" fmla="*/ 131432 w 600727"/>
                <a:gd name="connsiteY20" fmla="*/ 375693 h 599913"/>
                <a:gd name="connsiteX21" fmla="*/ 250355 w 600727"/>
                <a:gd name="connsiteY21" fmla="*/ 279948 h 599913"/>
                <a:gd name="connsiteX22" fmla="*/ 388651 w 600727"/>
                <a:gd name="connsiteY22" fmla="*/ 187386 h 599913"/>
                <a:gd name="connsiteX23" fmla="*/ 378048 w 600727"/>
                <a:gd name="connsiteY23" fmla="*/ 203961 h 599913"/>
                <a:gd name="connsiteX24" fmla="*/ 394645 w 600727"/>
                <a:gd name="connsiteY24" fmla="*/ 214550 h 599913"/>
                <a:gd name="connsiteX25" fmla="*/ 420002 w 600727"/>
                <a:gd name="connsiteY25" fmla="*/ 222838 h 599913"/>
                <a:gd name="connsiteX26" fmla="*/ 425534 w 600727"/>
                <a:gd name="connsiteY26" fmla="*/ 249081 h 599913"/>
                <a:gd name="connsiteX27" fmla="*/ 434294 w 600727"/>
                <a:gd name="connsiteY27" fmla="*/ 266577 h 599913"/>
                <a:gd name="connsiteX28" fmla="*/ 451813 w 600727"/>
                <a:gd name="connsiteY28" fmla="*/ 257368 h 599913"/>
                <a:gd name="connsiteX29" fmla="*/ 440748 w 600727"/>
                <a:gd name="connsiteY29" fmla="*/ 203961 h 599913"/>
                <a:gd name="connsiteX30" fmla="*/ 388651 w 600727"/>
                <a:gd name="connsiteY30" fmla="*/ 187386 h 599913"/>
                <a:gd name="connsiteX31" fmla="*/ 266759 w 600727"/>
                <a:gd name="connsiteY31" fmla="*/ 177078 h 599913"/>
                <a:gd name="connsiteX32" fmla="*/ 151680 w 600727"/>
                <a:gd name="connsiteY32" fmla="*/ 240333 h 599913"/>
                <a:gd name="connsiteX33" fmla="*/ 88518 w 600727"/>
                <a:gd name="connsiteY33" fmla="*/ 358658 h 599913"/>
                <a:gd name="connsiteX34" fmla="*/ 266478 w 600727"/>
                <a:gd name="connsiteY34" fmla="*/ 471459 h 599913"/>
                <a:gd name="connsiteX35" fmla="*/ 458268 w 600727"/>
                <a:gd name="connsiteY35" fmla="*/ 351292 h 599913"/>
                <a:gd name="connsiteX36" fmla="*/ 406632 w 600727"/>
                <a:gd name="connsiteY36" fmla="*/ 293741 h 599913"/>
                <a:gd name="connsiteX37" fmla="*/ 399716 w 600727"/>
                <a:gd name="connsiteY37" fmla="*/ 282691 h 599913"/>
                <a:gd name="connsiteX38" fmla="*/ 400177 w 600727"/>
                <a:gd name="connsiteY38" fmla="*/ 240794 h 599913"/>
                <a:gd name="connsiteX39" fmla="*/ 305665 w 600727"/>
                <a:gd name="connsiteY39" fmla="*/ 240333 h 599913"/>
                <a:gd name="connsiteX40" fmla="*/ 295523 w 600727"/>
                <a:gd name="connsiteY40" fmla="*/ 235269 h 599913"/>
                <a:gd name="connsiteX41" fmla="*/ 290912 w 600727"/>
                <a:gd name="connsiteY41" fmla="*/ 186005 h 599913"/>
                <a:gd name="connsiteX42" fmla="*/ 266759 w 600727"/>
                <a:gd name="connsiteY42" fmla="*/ 177078 h 599913"/>
                <a:gd name="connsiteX43" fmla="*/ 405364 w 600727"/>
                <a:gd name="connsiteY43" fmla="*/ 128778 h 599913"/>
                <a:gd name="connsiteX44" fmla="*/ 376665 w 600727"/>
                <a:gd name="connsiteY44" fmla="*/ 131216 h 599913"/>
                <a:gd name="connsiteX45" fmla="*/ 364217 w 600727"/>
                <a:gd name="connsiteY45" fmla="*/ 150554 h 599913"/>
                <a:gd name="connsiteX46" fmla="*/ 383580 w 600727"/>
                <a:gd name="connsiteY46" fmla="*/ 162985 h 599913"/>
                <a:gd name="connsiteX47" fmla="*/ 459190 w 600727"/>
                <a:gd name="connsiteY47" fmla="*/ 187386 h 599913"/>
                <a:gd name="connsiteX48" fmla="*/ 475787 w 600727"/>
                <a:gd name="connsiteY48" fmla="*/ 265195 h 599913"/>
                <a:gd name="connsiteX49" fmla="*/ 486391 w 600727"/>
                <a:gd name="connsiteY49" fmla="*/ 285453 h 599913"/>
                <a:gd name="connsiteX50" fmla="*/ 506676 w 600727"/>
                <a:gd name="connsiteY50" fmla="*/ 275324 h 599913"/>
                <a:gd name="connsiteX51" fmla="*/ 483163 w 600727"/>
                <a:gd name="connsiteY51" fmla="*/ 165747 h 599913"/>
                <a:gd name="connsiteX52" fmla="*/ 405364 w 600727"/>
                <a:gd name="connsiteY52" fmla="*/ 128778 h 599913"/>
                <a:gd name="connsiteX53" fmla="*/ 300594 w 600727"/>
                <a:gd name="connsiteY53" fmla="*/ 0 h 599913"/>
                <a:gd name="connsiteX54" fmla="*/ 600727 w 600727"/>
                <a:gd name="connsiteY54" fmla="*/ 300186 h 599913"/>
                <a:gd name="connsiteX55" fmla="*/ 300594 w 600727"/>
                <a:gd name="connsiteY55" fmla="*/ 599913 h 599913"/>
                <a:gd name="connsiteX56" fmla="*/ 0 w 600727"/>
                <a:gd name="connsiteY56" fmla="*/ 300186 h 599913"/>
                <a:gd name="connsiteX57" fmla="*/ 300594 w 600727"/>
                <a:gd name="connsiteY57" fmla="*/ 0 h 59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0727" h="599913">
                  <a:moveTo>
                    <a:pt x="223001" y="363277"/>
                  </a:moveTo>
                  <a:cubicBezTo>
                    <a:pt x="228705" y="361377"/>
                    <a:pt x="234928" y="361377"/>
                    <a:pt x="240229" y="363680"/>
                  </a:cubicBezTo>
                  <a:cubicBezTo>
                    <a:pt x="251292" y="368286"/>
                    <a:pt x="254980" y="380722"/>
                    <a:pt x="248066" y="391776"/>
                  </a:cubicBezTo>
                  <a:cubicBezTo>
                    <a:pt x="241151" y="402369"/>
                    <a:pt x="226862" y="406975"/>
                    <a:pt x="215799" y="402369"/>
                  </a:cubicBezTo>
                  <a:cubicBezTo>
                    <a:pt x="205197" y="397303"/>
                    <a:pt x="201970" y="384867"/>
                    <a:pt x="208884" y="374274"/>
                  </a:cubicBezTo>
                  <a:cubicBezTo>
                    <a:pt x="212111" y="368977"/>
                    <a:pt x="217297" y="365177"/>
                    <a:pt x="223001" y="363277"/>
                  </a:cubicBezTo>
                  <a:close/>
                  <a:moveTo>
                    <a:pt x="266976" y="352625"/>
                  </a:moveTo>
                  <a:cubicBezTo>
                    <a:pt x="271126" y="354008"/>
                    <a:pt x="272970" y="358617"/>
                    <a:pt x="270665" y="362765"/>
                  </a:cubicBezTo>
                  <a:cubicBezTo>
                    <a:pt x="267898" y="367374"/>
                    <a:pt x="262827" y="369217"/>
                    <a:pt x="258217" y="367374"/>
                  </a:cubicBezTo>
                  <a:cubicBezTo>
                    <a:pt x="254067" y="365530"/>
                    <a:pt x="252684" y="360921"/>
                    <a:pt x="255450" y="356773"/>
                  </a:cubicBezTo>
                  <a:cubicBezTo>
                    <a:pt x="257756" y="352625"/>
                    <a:pt x="262827" y="350782"/>
                    <a:pt x="266976" y="352625"/>
                  </a:cubicBezTo>
                  <a:close/>
                  <a:moveTo>
                    <a:pt x="248086" y="313386"/>
                  </a:moveTo>
                  <a:cubicBezTo>
                    <a:pt x="222785" y="315737"/>
                    <a:pt x="198845" y="330582"/>
                    <a:pt x="188128" y="352677"/>
                  </a:cubicBezTo>
                  <a:cubicBezTo>
                    <a:pt x="173378" y="382598"/>
                    <a:pt x="187667" y="415740"/>
                    <a:pt x="221316" y="426327"/>
                  </a:cubicBezTo>
                  <a:cubicBezTo>
                    <a:pt x="256347" y="437835"/>
                    <a:pt x="297371" y="420343"/>
                    <a:pt x="311660" y="388122"/>
                  </a:cubicBezTo>
                  <a:cubicBezTo>
                    <a:pt x="325949" y="356820"/>
                    <a:pt x="307973" y="324138"/>
                    <a:pt x="273402" y="315392"/>
                  </a:cubicBezTo>
                  <a:cubicBezTo>
                    <a:pt x="265105" y="313206"/>
                    <a:pt x="256520" y="312602"/>
                    <a:pt x="248086" y="313386"/>
                  </a:cubicBezTo>
                  <a:close/>
                  <a:moveTo>
                    <a:pt x="250355" y="279948"/>
                  </a:moveTo>
                  <a:cubicBezTo>
                    <a:pt x="320418" y="273044"/>
                    <a:pt x="380801" y="304345"/>
                    <a:pt x="385411" y="350376"/>
                  </a:cubicBezTo>
                  <a:cubicBezTo>
                    <a:pt x="390020" y="396407"/>
                    <a:pt x="336551" y="439216"/>
                    <a:pt x="266488" y="446121"/>
                  </a:cubicBezTo>
                  <a:cubicBezTo>
                    <a:pt x="196425" y="453025"/>
                    <a:pt x="136042" y="421724"/>
                    <a:pt x="131432" y="375693"/>
                  </a:cubicBezTo>
                  <a:cubicBezTo>
                    <a:pt x="126823" y="329662"/>
                    <a:pt x="179831" y="286853"/>
                    <a:pt x="250355" y="279948"/>
                  </a:cubicBezTo>
                  <a:close/>
                  <a:moveTo>
                    <a:pt x="388651" y="187386"/>
                  </a:moveTo>
                  <a:cubicBezTo>
                    <a:pt x="381275" y="189228"/>
                    <a:pt x="376204" y="196594"/>
                    <a:pt x="378048" y="203961"/>
                  </a:cubicBezTo>
                  <a:cubicBezTo>
                    <a:pt x="379431" y="211328"/>
                    <a:pt x="386807" y="216392"/>
                    <a:pt x="394645" y="214550"/>
                  </a:cubicBezTo>
                  <a:cubicBezTo>
                    <a:pt x="403405" y="212709"/>
                    <a:pt x="413086" y="215471"/>
                    <a:pt x="420002" y="222838"/>
                  </a:cubicBezTo>
                  <a:cubicBezTo>
                    <a:pt x="426456" y="230204"/>
                    <a:pt x="428300" y="240333"/>
                    <a:pt x="425534" y="249081"/>
                  </a:cubicBezTo>
                  <a:cubicBezTo>
                    <a:pt x="423229" y="256448"/>
                    <a:pt x="426917" y="264275"/>
                    <a:pt x="434294" y="266577"/>
                  </a:cubicBezTo>
                  <a:cubicBezTo>
                    <a:pt x="441670" y="268879"/>
                    <a:pt x="449508" y="264735"/>
                    <a:pt x="451813" y="257368"/>
                  </a:cubicBezTo>
                  <a:cubicBezTo>
                    <a:pt x="457807" y="239412"/>
                    <a:pt x="454118" y="219154"/>
                    <a:pt x="440748" y="203961"/>
                  </a:cubicBezTo>
                  <a:cubicBezTo>
                    <a:pt x="426917" y="189228"/>
                    <a:pt x="407093" y="183703"/>
                    <a:pt x="388651" y="187386"/>
                  </a:cubicBezTo>
                  <a:close/>
                  <a:moveTo>
                    <a:pt x="266759" y="177078"/>
                  </a:moveTo>
                  <a:cubicBezTo>
                    <a:pt x="236828" y="176538"/>
                    <a:pt x="191790" y="200278"/>
                    <a:pt x="151680" y="240333"/>
                  </a:cubicBezTo>
                  <a:cubicBezTo>
                    <a:pt x="112031" y="279928"/>
                    <a:pt x="88518" y="322286"/>
                    <a:pt x="88518" y="358658"/>
                  </a:cubicBezTo>
                  <a:cubicBezTo>
                    <a:pt x="88518" y="428641"/>
                    <a:pt x="178420" y="471459"/>
                    <a:pt x="266478" y="471459"/>
                  </a:cubicBezTo>
                  <a:cubicBezTo>
                    <a:pt x="381736" y="471459"/>
                    <a:pt x="458268" y="404700"/>
                    <a:pt x="458268" y="351292"/>
                  </a:cubicBezTo>
                  <a:cubicBezTo>
                    <a:pt x="458268" y="319524"/>
                    <a:pt x="431067" y="301107"/>
                    <a:pt x="406632" y="293741"/>
                  </a:cubicBezTo>
                  <a:cubicBezTo>
                    <a:pt x="400638" y="291899"/>
                    <a:pt x="396950" y="290518"/>
                    <a:pt x="399716" y="282691"/>
                  </a:cubicBezTo>
                  <a:cubicBezTo>
                    <a:pt x="406632" y="265656"/>
                    <a:pt x="407554" y="251383"/>
                    <a:pt x="400177" y="240794"/>
                  </a:cubicBezTo>
                  <a:cubicBezTo>
                    <a:pt x="386346" y="220996"/>
                    <a:pt x="348542" y="222377"/>
                    <a:pt x="305665" y="240333"/>
                  </a:cubicBezTo>
                  <a:cubicBezTo>
                    <a:pt x="305665" y="240333"/>
                    <a:pt x="291834" y="246319"/>
                    <a:pt x="295523" y="235269"/>
                  </a:cubicBezTo>
                  <a:cubicBezTo>
                    <a:pt x="301977" y="214090"/>
                    <a:pt x="301055" y="196134"/>
                    <a:pt x="290912" y="186005"/>
                  </a:cubicBezTo>
                  <a:cubicBezTo>
                    <a:pt x="285034" y="180135"/>
                    <a:pt x="276736" y="177257"/>
                    <a:pt x="266759" y="177078"/>
                  </a:cubicBezTo>
                  <a:close/>
                  <a:moveTo>
                    <a:pt x="405364" y="128778"/>
                  </a:moveTo>
                  <a:cubicBezTo>
                    <a:pt x="395769" y="128339"/>
                    <a:pt x="386116" y="129144"/>
                    <a:pt x="376665" y="131216"/>
                  </a:cubicBezTo>
                  <a:cubicBezTo>
                    <a:pt x="367905" y="133058"/>
                    <a:pt x="362373" y="141806"/>
                    <a:pt x="364217" y="150554"/>
                  </a:cubicBezTo>
                  <a:cubicBezTo>
                    <a:pt x="366061" y="159301"/>
                    <a:pt x="374820" y="164826"/>
                    <a:pt x="383580" y="162985"/>
                  </a:cubicBezTo>
                  <a:cubicBezTo>
                    <a:pt x="410320" y="156999"/>
                    <a:pt x="439365" y="165287"/>
                    <a:pt x="459190" y="187386"/>
                  </a:cubicBezTo>
                  <a:cubicBezTo>
                    <a:pt x="479014" y="209486"/>
                    <a:pt x="484546" y="238952"/>
                    <a:pt x="475787" y="265195"/>
                  </a:cubicBezTo>
                  <a:cubicBezTo>
                    <a:pt x="473021" y="273943"/>
                    <a:pt x="477631" y="282691"/>
                    <a:pt x="486391" y="285453"/>
                  </a:cubicBezTo>
                  <a:cubicBezTo>
                    <a:pt x="494689" y="288216"/>
                    <a:pt x="503910" y="283612"/>
                    <a:pt x="506676" y="275324"/>
                  </a:cubicBezTo>
                  <a:cubicBezTo>
                    <a:pt x="518663" y="238492"/>
                    <a:pt x="511286" y="196594"/>
                    <a:pt x="483163" y="165747"/>
                  </a:cubicBezTo>
                  <a:cubicBezTo>
                    <a:pt x="462416" y="142612"/>
                    <a:pt x="434149" y="130094"/>
                    <a:pt x="405364" y="128778"/>
                  </a:cubicBezTo>
                  <a:close/>
                  <a:moveTo>
                    <a:pt x="300594" y="0"/>
                  </a:moveTo>
                  <a:cubicBezTo>
                    <a:pt x="466566" y="0"/>
                    <a:pt x="600727" y="134439"/>
                    <a:pt x="600727" y="300186"/>
                  </a:cubicBezTo>
                  <a:cubicBezTo>
                    <a:pt x="600727" y="465934"/>
                    <a:pt x="466566" y="599913"/>
                    <a:pt x="300594" y="599913"/>
                  </a:cubicBezTo>
                  <a:cubicBezTo>
                    <a:pt x="134622" y="599913"/>
                    <a:pt x="0" y="465934"/>
                    <a:pt x="0" y="300186"/>
                  </a:cubicBezTo>
                  <a:cubicBezTo>
                    <a:pt x="0" y="134439"/>
                    <a:pt x="134622" y="0"/>
                    <a:pt x="300594" y="0"/>
                  </a:cubicBezTo>
                  <a:close/>
                </a:path>
              </a:pathLst>
            </a:custGeom>
            <a:solidFill>
              <a:schemeClr val="bg1"/>
            </a:solidFill>
            <a:ln>
              <a:noFill/>
            </a:ln>
          </p:spPr>
        </p:sp>
        <p:sp>
          <p:nvSpPr>
            <p:cNvPr id="34" name="iconfont-1142-850723"/>
            <p:cNvSpPr>
              <a:spLocks noChangeAspect="1"/>
            </p:cNvSpPr>
            <p:nvPr userDrawn="1"/>
          </p:nvSpPr>
          <p:spPr bwMode="auto">
            <a:xfrm>
              <a:off x="11175683" y="6312401"/>
              <a:ext cx="231353" cy="231354"/>
            </a:xfrm>
            <a:custGeom>
              <a:avLst/>
              <a:gdLst>
                <a:gd name="T0" fmla="*/ 7268 w 10474"/>
                <a:gd name="T1" fmla="*/ 5233 h 10474"/>
                <a:gd name="T2" fmla="*/ 7029 w 10474"/>
                <a:gd name="T3" fmla="*/ 5480 h 10474"/>
                <a:gd name="T4" fmla="*/ 7268 w 10474"/>
                <a:gd name="T5" fmla="*/ 5702 h 10474"/>
                <a:gd name="T6" fmla="*/ 7566 w 10474"/>
                <a:gd name="T7" fmla="*/ 5480 h 10474"/>
                <a:gd name="T8" fmla="*/ 7268 w 10474"/>
                <a:gd name="T9" fmla="*/ 5233 h 10474"/>
                <a:gd name="T10" fmla="*/ 3454 w 10474"/>
                <a:gd name="T11" fmla="*/ 3484 h 10474"/>
                <a:gd name="T12" fmla="*/ 3087 w 10474"/>
                <a:gd name="T13" fmla="*/ 3782 h 10474"/>
                <a:gd name="T14" fmla="*/ 3454 w 10474"/>
                <a:gd name="T15" fmla="*/ 4081 h 10474"/>
                <a:gd name="T16" fmla="*/ 3761 w 10474"/>
                <a:gd name="T17" fmla="*/ 3782 h 10474"/>
                <a:gd name="T18" fmla="*/ 3454 w 10474"/>
                <a:gd name="T19" fmla="*/ 3484 h 10474"/>
                <a:gd name="T20" fmla="*/ 7805 w 10474"/>
                <a:gd name="T21" fmla="*/ 7400 h 10474"/>
                <a:gd name="T22" fmla="*/ 7976 w 10474"/>
                <a:gd name="T23" fmla="*/ 8014 h 10474"/>
                <a:gd name="T24" fmla="*/ 7328 w 10474"/>
                <a:gd name="T25" fmla="*/ 7648 h 10474"/>
                <a:gd name="T26" fmla="*/ 6594 w 10474"/>
                <a:gd name="T27" fmla="*/ 7775 h 10474"/>
                <a:gd name="T28" fmla="*/ 4546 w 10474"/>
                <a:gd name="T29" fmla="*/ 6018 h 10474"/>
                <a:gd name="T30" fmla="*/ 6594 w 10474"/>
                <a:gd name="T31" fmla="*/ 4260 h 10474"/>
                <a:gd name="T32" fmla="*/ 8650 w 10474"/>
                <a:gd name="T33" fmla="*/ 6018 h 10474"/>
                <a:gd name="T34" fmla="*/ 7805 w 10474"/>
                <a:gd name="T35" fmla="*/ 7400 h 10474"/>
                <a:gd name="T36" fmla="*/ 4247 w 10474"/>
                <a:gd name="T37" fmla="*/ 6564 h 10474"/>
                <a:gd name="T38" fmla="*/ 3402 w 10474"/>
                <a:gd name="T39" fmla="*/ 6427 h 10474"/>
                <a:gd name="T40" fmla="*/ 2541 w 10474"/>
                <a:gd name="T41" fmla="*/ 6863 h 10474"/>
                <a:gd name="T42" fmla="*/ 2788 w 10474"/>
                <a:gd name="T43" fmla="*/ 6129 h 10474"/>
                <a:gd name="T44" fmla="*/ 1824 w 10474"/>
                <a:gd name="T45" fmla="*/ 4507 h 10474"/>
                <a:gd name="T46" fmla="*/ 4247 w 10474"/>
                <a:gd name="T47" fmla="*/ 2460 h 10474"/>
                <a:gd name="T48" fmla="*/ 6679 w 10474"/>
                <a:gd name="T49" fmla="*/ 4149 h 10474"/>
                <a:gd name="T50" fmla="*/ 6449 w 10474"/>
                <a:gd name="T51" fmla="*/ 4124 h 10474"/>
                <a:gd name="T52" fmla="*/ 4392 w 10474"/>
                <a:gd name="T53" fmla="*/ 6043 h 10474"/>
                <a:gd name="T54" fmla="*/ 4461 w 10474"/>
                <a:gd name="T55" fmla="*/ 6555 h 10474"/>
                <a:gd name="T56" fmla="*/ 4247 w 10474"/>
                <a:gd name="T57" fmla="*/ 6564 h 10474"/>
                <a:gd name="T58" fmla="*/ 5237 w 10474"/>
                <a:gd name="T59" fmla="*/ 0 h 10474"/>
                <a:gd name="T60" fmla="*/ 0 w 10474"/>
                <a:gd name="T61" fmla="*/ 5237 h 10474"/>
                <a:gd name="T62" fmla="*/ 5237 w 10474"/>
                <a:gd name="T63" fmla="*/ 10474 h 10474"/>
                <a:gd name="T64" fmla="*/ 10474 w 10474"/>
                <a:gd name="T65" fmla="*/ 5237 h 10474"/>
                <a:gd name="T66" fmla="*/ 5237 w 10474"/>
                <a:gd name="T67" fmla="*/ 0 h 10474"/>
                <a:gd name="T68" fmla="*/ 5143 w 10474"/>
                <a:gd name="T69" fmla="*/ 4081 h 10474"/>
                <a:gd name="T70" fmla="*/ 5450 w 10474"/>
                <a:gd name="T71" fmla="*/ 3782 h 10474"/>
                <a:gd name="T72" fmla="*/ 5143 w 10474"/>
                <a:gd name="T73" fmla="*/ 3484 h 10474"/>
                <a:gd name="T74" fmla="*/ 4793 w 10474"/>
                <a:gd name="T75" fmla="*/ 3782 h 10474"/>
                <a:gd name="T76" fmla="*/ 5143 w 10474"/>
                <a:gd name="T77" fmla="*/ 4081 h 10474"/>
                <a:gd name="T78" fmla="*/ 5928 w 10474"/>
                <a:gd name="T79" fmla="*/ 5233 h 10474"/>
                <a:gd name="T80" fmla="*/ 5689 w 10474"/>
                <a:gd name="T81" fmla="*/ 5480 h 10474"/>
                <a:gd name="T82" fmla="*/ 5928 w 10474"/>
                <a:gd name="T83" fmla="*/ 5702 h 10474"/>
                <a:gd name="T84" fmla="*/ 6235 w 10474"/>
                <a:gd name="T85" fmla="*/ 5480 h 10474"/>
                <a:gd name="T86" fmla="*/ 5928 w 10474"/>
                <a:gd name="T87" fmla="*/ 5233 h 10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474" h="10474">
                  <a:moveTo>
                    <a:pt x="7268" y="5233"/>
                  </a:moveTo>
                  <a:cubicBezTo>
                    <a:pt x="7140" y="5233"/>
                    <a:pt x="7029" y="5344"/>
                    <a:pt x="7029" y="5480"/>
                  </a:cubicBezTo>
                  <a:cubicBezTo>
                    <a:pt x="7029" y="5591"/>
                    <a:pt x="7140" y="5702"/>
                    <a:pt x="7268" y="5702"/>
                  </a:cubicBezTo>
                  <a:cubicBezTo>
                    <a:pt x="7438" y="5702"/>
                    <a:pt x="7566" y="5591"/>
                    <a:pt x="7566" y="5480"/>
                  </a:cubicBezTo>
                  <a:cubicBezTo>
                    <a:pt x="7566" y="5344"/>
                    <a:pt x="7438" y="5233"/>
                    <a:pt x="7268" y="5233"/>
                  </a:cubicBezTo>
                  <a:close/>
                  <a:moveTo>
                    <a:pt x="3454" y="3484"/>
                  </a:moveTo>
                  <a:cubicBezTo>
                    <a:pt x="3274" y="3484"/>
                    <a:pt x="3087" y="3594"/>
                    <a:pt x="3087" y="3782"/>
                  </a:cubicBezTo>
                  <a:cubicBezTo>
                    <a:pt x="3087" y="3961"/>
                    <a:pt x="3274" y="4081"/>
                    <a:pt x="3454" y="4081"/>
                  </a:cubicBezTo>
                  <a:cubicBezTo>
                    <a:pt x="3624" y="4081"/>
                    <a:pt x="3761" y="3961"/>
                    <a:pt x="3761" y="3782"/>
                  </a:cubicBezTo>
                  <a:cubicBezTo>
                    <a:pt x="3761" y="3594"/>
                    <a:pt x="3624" y="3484"/>
                    <a:pt x="3454" y="3484"/>
                  </a:cubicBezTo>
                  <a:close/>
                  <a:moveTo>
                    <a:pt x="7805" y="7400"/>
                  </a:moveTo>
                  <a:lnTo>
                    <a:pt x="7976" y="8014"/>
                  </a:lnTo>
                  <a:lnTo>
                    <a:pt x="7328" y="7648"/>
                  </a:lnTo>
                  <a:cubicBezTo>
                    <a:pt x="7080" y="7699"/>
                    <a:pt x="6841" y="7775"/>
                    <a:pt x="6594" y="7775"/>
                  </a:cubicBezTo>
                  <a:cubicBezTo>
                    <a:pt x="5450" y="7775"/>
                    <a:pt x="4546" y="6990"/>
                    <a:pt x="4546" y="6018"/>
                  </a:cubicBezTo>
                  <a:cubicBezTo>
                    <a:pt x="4546" y="5045"/>
                    <a:pt x="5450" y="4260"/>
                    <a:pt x="6594" y="4260"/>
                  </a:cubicBezTo>
                  <a:cubicBezTo>
                    <a:pt x="7677" y="4260"/>
                    <a:pt x="8650" y="5045"/>
                    <a:pt x="8650" y="6018"/>
                  </a:cubicBezTo>
                  <a:cubicBezTo>
                    <a:pt x="8650" y="6564"/>
                    <a:pt x="8283" y="7050"/>
                    <a:pt x="7805" y="7400"/>
                  </a:cubicBezTo>
                  <a:close/>
                  <a:moveTo>
                    <a:pt x="4247" y="6564"/>
                  </a:moveTo>
                  <a:cubicBezTo>
                    <a:pt x="3931" y="6564"/>
                    <a:pt x="3701" y="6513"/>
                    <a:pt x="3402" y="6427"/>
                  </a:cubicBezTo>
                  <a:lnTo>
                    <a:pt x="2541" y="6863"/>
                  </a:lnTo>
                  <a:lnTo>
                    <a:pt x="2788" y="6129"/>
                  </a:lnTo>
                  <a:cubicBezTo>
                    <a:pt x="2182" y="5702"/>
                    <a:pt x="1824" y="5165"/>
                    <a:pt x="1824" y="4507"/>
                  </a:cubicBezTo>
                  <a:cubicBezTo>
                    <a:pt x="1824" y="3347"/>
                    <a:pt x="2916" y="2460"/>
                    <a:pt x="4247" y="2460"/>
                  </a:cubicBezTo>
                  <a:cubicBezTo>
                    <a:pt x="5425" y="2460"/>
                    <a:pt x="6474" y="3159"/>
                    <a:pt x="6679" y="4149"/>
                  </a:cubicBezTo>
                  <a:cubicBezTo>
                    <a:pt x="6594" y="4132"/>
                    <a:pt x="6517" y="4124"/>
                    <a:pt x="6449" y="4124"/>
                  </a:cubicBezTo>
                  <a:cubicBezTo>
                    <a:pt x="5288" y="4124"/>
                    <a:pt x="4392" y="4994"/>
                    <a:pt x="4392" y="6043"/>
                  </a:cubicBezTo>
                  <a:cubicBezTo>
                    <a:pt x="4392" y="6223"/>
                    <a:pt x="4418" y="6385"/>
                    <a:pt x="4461" y="6555"/>
                  </a:cubicBezTo>
                  <a:cubicBezTo>
                    <a:pt x="4392" y="6564"/>
                    <a:pt x="4315" y="6564"/>
                    <a:pt x="4247" y="6564"/>
                  </a:cubicBezTo>
                  <a:close/>
                  <a:moveTo>
                    <a:pt x="5237" y="0"/>
                  </a:moveTo>
                  <a:cubicBezTo>
                    <a:pt x="2345" y="0"/>
                    <a:pt x="0" y="2345"/>
                    <a:pt x="0" y="5237"/>
                  </a:cubicBezTo>
                  <a:cubicBezTo>
                    <a:pt x="0" y="8129"/>
                    <a:pt x="2345" y="10474"/>
                    <a:pt x="5237" y="10474"/>
                  </a:cubicBezTo>
                  <a:cubicBezTo>
                    <a:pt x="8129" y="10474"/>
                    <a:pt x="10474" y="8129"/>
                    <a:pt x="10474" y="5237"/>
                  </a:cubicBezTo>
                  <a:cubicBezTo>
                    <a:pt x="10474" y="2345"/>
                    <a:pt x="8129" y="0"/>
                    <a:pt x="5237" y="0"/>
                  </a:cubicBezTo>
                  <a:close/>
                  <a:moveTo>
                    <a:pt x="5143" y="4081"/>
                  </a:moveTo>
                  <a:cubicBezTo>
                    <a:pt x="5331" y="4081"/>
                    <a:pt x="5450" y="3961"/>
                    <a:pt x="5450" y="3782"/>
                  </a:cubicBezTo>
                  <a:cubicBezTo>
                    <a:pt x="5450" y="3594"/>
                    <a:pt x="5331" y="3484"/>
                    <a:pt x="5143" y="3484"/>
                  </a:cubicBezTo>
                  <a:cubicBezTo>
                    <a:pt x="4964" y="3484"/>
                    <a:pt x="4793" y="3594"/>
                    <a:pt x="4793" y="3782"/>
                  </a:cubicBezTo>
                  <a:cubicBezTo>
                    <a:pt x="4793" y="3961"/>
                    <a:pt x="4964" y="4081"/>
                    <a:pt x="5143" y="4081"/>
                  </a:cubicBezTo>
                  <a:close/>
                  <a:moveTo>
                    <a:pt x="5928" y="5233"/>
                  </a:moveTo>
                  <a:cubicBezTo>
                    <a:pt x="5809" y="5233"/>
                    <a:pt x="5689" y="5344"/>
                    <a:pt x="5689" y="5480"/>
                  </a:cubicBezTo>
                  <a:cubicBezTo>
                    <a:pt x="5689" y="5591"/>
                    <a:pt x="5809" y="5702"/>
                    <a:pt x="5928" y="5702"/>
                  </a:cubicBezTo>
                  <a:cubicBezTo>
                    <a:pt x="6107" y="5702"/>
                    <a:pt x="6235" y="5591"/>
                    <a:pt x="6235" y="5480"/>
                  </a:cubicBezTo>
                  <a:cubicBezTo>
                    <a:pt x="6235" y="5344"/>
                    <a:pt x="6107" y="5233"/>
                    <a:pt x="5928" y="5233"/>
                  </a:cubicBezTo>
                  <a:close/>
                </a:path>
              </a:pathLst>
            </a:custGeom>
            <a:solidFill>
              <a:schemeClr val="bg1"/>
            </a:solidFill>
            <a:ln>
              <a:noFill/>
            </a:ln>
          </p:spPr>
        </p:sp>
      </p:grpSp>
      <p:sp>
        <p:nvSpPr>
          <p:cNvPr id="40" name="文本占位符 39"/>
          <p:cNvSpPr>
            <a:spLocks noGrp="1"/>
          </p:cNvSpPr>
          <p:nvPr>
            <p:ph type="body" sz="quarter" idx="10" hasCustomPrompt="1"/>
          </p:nvPr>
        </p:nvSpPr>
        <p:spPr>
          <a:xfrm>
            <a:off x="4894242" y="4005891"/>
            <a:ext cx="6023665" cy="808696"/>
          </a:xfrm>
        </p:spPr>
        <p:txBody>
          <a:bodyPr anchor="ctr" anchorCtr="0">
            <a:noAutofit/>
          </a:bodyPr>
          <a:lstStyle>
            <a:lvl1pPr marL="0" indent="0">
              <a:buNone/>
              <a:defRPr lang="zh-CN" altLang="en-US" sz="4000" b="1" kern="1200" dirty="0" smtClean="0">
                <a:solidFill>
                  <a:schemeClr val="bg1"/>
                </a:solidFill>
                <a:effectLst>
                  <a:outerShdw blurRad="127000" dist="63500" dir="2700000" algn="tl" rotWithShape="0">
                    <a:schemeClr val="tx1">
                      <a:alpha val="10000"/>
                    </a:schemeClr>
                  </a:outerShdw>
                </a:effectLst>
                <a:latin typeface="Lato Black" panose="020F0502020204030203" pitchFamily="34" charset="0"/>
                <a:ea typeface="+mn-ea"/>
                <a:cs typeface="Lato Light" panose="020F0502020204030203" pitchFamily="34" charset="0"/>
              </a:defRPr>
            </a:lvl1pPr>
          </a:lstStyle>
          <a:p>
            <a:pPr lvl="0"/>
            <a:r>
              <a:rPr lang="en-US" altLang="zh-CN"/>
              <a:t>Click to edit Master title</a:t>
            </a:r>
            <a:endParaRPr lang="zh-CN" altLang="en-US"/>
          </a:p>
        </p:txBody>
      </p:sp>
      <p:sp>
        <p:nvSpPr>
          <p:cNvPr id="41" name="文本占位符 39"/>
          <p:cNvSpPr>
            <a:spLocks noGrp="1"/>
          </p:cNvSpPr>
          <p:nvPr>
            <p:ph type="body" sz="quarter" idx="11"/>
          </p:nvPr>
        </p:nvSpPr>
        <p:spPr>
          <a:xfrm>
            <a:off x="4894241" y="4771380"/>
            <a:ext cx="6023665" cy="343760"/>
          </a:xfrm>
        </p:spPr>
        <p:txBody>
          <a:bodyPr anchor="ctr" anchorCtr="0">
            <a:noAutofit/>
          </a:bodyPr>
          <a:lstStyle>
            <a:lvl1pPr marL="0" indent="0">
              <a:buNone/>
              <a:defRPr lang="zh-CN" altLang="en-US" sz="1800" b="0" kern="1200" dirty="0" smtClean="0">
                <a:solidFill>
                  <a:schemeClr val="bg1"/>
                </a:solidFill>
                <a:effectLst/>
                <a:latin typeface="Lato Light" panose="020F0502020204030203" pitchFamily="34" charset="0"/>
                <a:ea typeface="+mn-ea"/>
                <a:cs typeface="Lato Light" panose="020F0502020204030203" pitchFamily="34" charset="0"/>
              </a:defRPr>
            </a:lvl1pPr>
          </a:lstStyle>
          <a:p>
            <a:pPr lvl="0"/>
            <a:r>
              <a:rPr lang="en-US" altLang="zh-CN"/>
              <a:t>Edit Master text styles</a:t>
            </a:r>
            <a:endParaRPr lang="en-US" altLang="zh-CN"/>
          </a:p>
        </p:txBody>
      </p:sp>
      <p:sp>
        <p:nvSpPr>
          <p:cNvPr id="14" name="矩形 13"/>
          <p:cNvSpPr/>
          <p:nvPr userDrawn="1"/>
        </p:nvSpPr>
        <p:spPr>
          <a:xfrm>
            <a:off x="704850" y="6253500"/>
            <a:ext cx="3949700" cy="275781"/>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lang="en-US" altLang="zh-CN" sz="1100" b="1" i="0" kern="1200">
                <a:solidFill>
                  <a:schemeClr val="bg1"/>
                </a:solidFill>
                <a:effectLst/>
                <a:latin typeface="Lato" panose="020F0502020204030203" pitchFamily="34" charset="0"/>
                <a:ea typeface="+mn-ea"/>
                <a:cs typeface="Lato Light" panose="020F0502020204030203" pitchFamily="34" charset="0"/>
              </a:rPr>
              <a:t>City University of Hong Kong </a:t>
            </a:r>
            <a:r>
              <a:rPr lang="en-US" altLang="zh-CN" sz="1100" b="0" i="0" baseline="0">
                <a:solidFill>
                  <a:schemeClr val="bg1"/>
                </a:solidFill>
                <a:latin typeface="Lato Light" panose="020F0502020204030203" pitchFamily="34" charset="0"/>
                <a:ea typeface="Lato Light" panose="020F0502020204030203" pitchFamily="34" charset="0"/>
                <a:cs typeface="Lato Light" panose="020F0502020204030203" pitchFamily="34" charset="0"/>
              </a:rPr>
              <a:t>|  </a:t>
            </a:r>
            <a:r>
              <a:rPr lang="en-US" altLang="zh-CN" sz="1100" b="0" i="0" kern="1200" baseline="0">
                <a:solidFill>
                  <a:schemeClr val="bg1"/>
                </a:solidFill>
                <a:latin typeface="Lato Light" panose="020F0502020204030203" pitchFamily="34" charset="0"/>
                <a:ea typeface="+mn-ea"/>
                <a:cs typeface="Lato Light" panose="020F0502020204030203" pitchFamily="34" charset="0"/>
              </a:rPr>
              <a:t>www.cityu.edu.hk</a:t>
            </a:r>
            <a:endParaRPr lang="en-US" altLang="zh-CN" sz="1100" b="0" i="0" kern="1200" baseline="0">
              <a:solidFill>
                <a:schemeClr val="bg1"/>
              </a:solidFill>
              <a:latin typeface="Lato Light" panose="020F0502020204030203" pitchFamily="34" charset="0"/>
              <a:ea typeface="+mn-ea"/>
              <a:cs typeface="Lato Light" panose="020F0502020204030203"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5" name="矩形 4"/>
          <p:cNvSpPr/>
          <p:nvPr userDrawn="1"/>
        </p:nvSpPr>
        <p:spPr>
          <a:xfrm>
            <a:off x="0" y="6235700"/>
            <a:ext cx="12192000" cy="622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占位符 18"/>
          <p:cNvSpPr>
            <a:spLocks noGrp="1"/>
          </p:cNvSpPr>
          <p:nvPr>
            <p:ph type="body" sz="quarter" idx="13" hasCustomPrompt="1"/>
          </p:nvPr>
        </p:nvSpPr>
        <p:spPr>
          <a:xfrm>
            <a:off x="876300" y="-5"/>
            <a:ext cx="10642600" cy="1028705"/>
          </a:xfrm>
        </p:spPr>
        <p:txBody>
          <a:bodyPr anchor="b" anchorCtr="0">
            <a:normAutofit/>
          </a:bodyPr>
          <a:lstStyle>
            <a:lvl1pPr marL="0" indent="0">
              <a:buNone/>
              <a:defRPr lang="zh-CN" altLang="en-US" sz="3200" b="1" kern="1200" dirty="0" smtClean="0">
                <a:solidFill>
                  <a:schemeClr val="tx1">
                    <a:lumMod val="75000"/>
                    <a:lumOff val="25000"/>
                  </a:schemeClr>
                </a:solidFill>
                <a:effectLst/>
                <a:latin typeface="Lato Black" panose="020F0502020204030203" pitchFamily="34" charset="0"/>
                <a:ea typeface="+mn-ea"/>
                <a:cs typeface="Lato Light" panose="020F0502020204030203" pitchFamily="34" charset="0"/>
              </a:defRPr>
            </a:lvl1pPr>
          </a:lstStyle>
          <a:p>
            <a:pPr lvl="0"/>
            <a:r>
              <a:rPr lang="en-US" altLang="zh-CN"/>
              <a:t>Click to edit Master title style</a:t>
            </a:r>
            <a:endParaRPr lang="zh-CN" altLang="en-US"/>
          </a:p>
        </p:txBody>
      </p:sp>
      <p:sp>
        <p:nvSpPr>
          <p:cNvPr id="26" name="文本占位符 25"/>
          <p:cNvSpPr>
            <a:spLocks noGrp="1"/>
          </p:cNvSpPr>
          <p:nvPr>
            <p:ph type="body" sz="quarter" idx="14" hasCustomPrompt="1"/>
          </p:nvPr>
        </p:nvSpPr>
        <p:spPr>
          <a:xfrm>
            <a:off x="0" y="3764584"/>
            <a:ext cx="472203" cy="1447294"/>
          </a:xfrm>
          <a:solidFill>
            <a:schemeClr val="bg1">
              <a:lumMod val="85000"/>
            </a:schemeClr>
          </a:solidFill>
        </p:spPr>
        <p:txBody>
          <a:bodyPr vert="vert270" anchor="ctr" anchorCtr="0">
            <a:noAutofit/>
          </a:bodyPr>
          <a:lstStyle>
            <a:lvl1pPr marL="0" indent="0" algn="ctr">
              <a:buNone/>
              <a:defRPr sz="1600" b="1">
                <a:solidFill>
                  <a:schemeClr val="bg1"/>
                </a:solidFill>
                <a:latin typeface="Lato" panose="020F0502020204030203" pitchFamily="34" charset="0"/>
                <a:cs typeface="Lato Light" panose="020F0502020204030203" pitchFamily="34" charset="0"/>
              </a:defRPr>
            </a:lvl1pPr>
          </a:lstStyle>
          <a:p>
            <a:pPr lvl="0"/>
            <a:r>
              <a:rPr lang="en-US" altLang="zh-CN"/>
              <a:t>SECTION</a:t>
            </a:r>
            <a:endParaRPr lang="zh-CN" altLang="en-US"/>
          </a:p>
        </p:txBody>
      </p:sp>
      <p:sp>
        <p:nvSpPr>
          <p:cNvPr id="2" name="矩形 1"/>
          <p:cNvSpPr/>
          <p:nvPr userDrawn="1"/>
        </p:nvSpPr>
        <p:spPr>
          <a:xfrm>
            <a:off x="0" y="5674125"/>
            <a:ext cx="472203" cy="4599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箭头: V 形 2"/>
          <p:cNvSpPr/>
          <p:nvPr userDrawn="1"/>
        </p:nvSpPr>
        <p:spPr>
          <a:xfrm rot="16200000">
            <a:off x="143379" y="5781815"/>
            <a:ext cx="193710" cy="240754"/>
          </a:xfrm>
          <a:prstGeom prst="chevron">
            <a:avLst>
              <a:gd name="adj" fmla="val 5759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说明">
    <p:spTree>
      <p:nvGrpSpPr>
        <p:cNvPr id="1" name=""/>
        <p:cNvGrpSpPr/>
        <p:nvPr/>
      </p:nvGrpSpPr>
      <p:grpSpPr>
        <a:xfrm>
          <a:off x="0" y="0"/>
          <a:ext cx="0" cy="0"/>
          <a:chOff x="0" y="0"/>
          <a:chExt cx="0" cy="0"/>
        </a:xfrm>
      </p:grpSpPr>
      <p:sp>
        <p:nvSpPr>
          <p:cNvPr id="9" name="矩形 8"/>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val="0"/>
              </a:ext>
            </a:extLst>
          </a:blip>
          <a:srcRect t="13571" b="4237"/>
          <a:stretch>
            <a:fillRect/>
          </a:stretch>
        </p:blipFill>
        <p:spPr>
          <a:xfrm>
            <a:off x="244946" y="222941"/>
            <a:ext cx="11702106" cy="6412117"/>
          </a:xfrm>
          <a:prstGeom prst="rect">
            <a:avLst/>
          </a:prstGeom>
        </p:spPr>
      </p:pic>
      <p:sp>
        <p:nvSpPr>
          <p:cNvPr id="10" name="矩形 9"/>
          <p:cNvSpPr/>
          <p:nvPr userDrawn="1"/>
        </p:nvSpPr>
        <p:spPr>
          <a:xfrm>
            <a:off x="244946" y="222941"/>
            <a:ext cx="11702107" cy="6412117"/>
          </a:xfrm>
          <a:prstGeom prst="rect">
            <a:avLst/>
          </a:prstGeom>
          <a:solidFill>
            <a:schemeClr val="bg2">
              <a:alpha val="92000"/>
            </a:schemeClr>
          </a:solidFill>
          <a:ln>
            <a:noFill/>
          </a:ln>
          <a:effectLst>
            <a:outerShdw blurRad="177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cstate="print">
            <a:extLst>
              <a:ext uri="{28A0092B-C50C-407E-A947-70E740481C1C}">
                <a14:useLocalDpi xmlns:a14="http://schemas.microsoft.com/office/drawing/2010/main" val="0"/>
              </a:ext>
            </a:extLst>
          </a:blip>
          <a:srcRect t="15621"/>
          <a:stretch>
            <a:fillRect/>
          </a:stretch>
        </p:blipFill>
        <p:spPr>
          <a:xfrm>
            <a:off x="541" y="-2977"/>
            <a:ext cx="12191457" cy="6858001"/>
          </a:xfrm>
          <a:prstGeom prst="rect">
            <a:avLst/>
          </a:prstGeom>
        </p:spPr>
      </p:pic>
      <p:sp>
        <p:nvSpPr>
          <p:cNvPr id="13" name="矩形 12"/>
          <p:cNvSpPr/>
          <p:nvPr userDrawn="1"/>
        </p:nvSpPr>
        <p:spPr>
          <a:xfrm>
            <a:off x="-1" y="-2"/>
            <a:ext cx="12192000" cy="6858001"/>
          </a:xfrm>
          <a:prstGeom prst="rect">
            <a:avLst/>
          </a:prstGeom>
          <a:solidFill>
            <a:srgbClr val="A92D61">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直角三角形 18"/>
          <p:cNvSpPr/>
          <p:nvPr userDrawn="1"/>
        </p:nvSpPr>
        <p:spPr>
          <a:xfrm>
            <a:off x="-1" y="5839362"/>
            <a:ext cx="9163319" cy="101566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占位符 11"/>
          <p:cNvSpPr>
            <a:spLocks noGrp="1"/>
          </p:cNvSpPr>
          <p:nvPr>
            <p:ph type="body" sz="quarter" idx="10" hasCustomPrompt="1"/>
          </p:nvPr>
        </p:nvSpPr>
        <p:spPr>
          <a:xfrm>
            <a:off x="958232" y="2523291"/>
            <a:ext cx="8776487" cy="933318"/>
          </a:xfrm>
          <a:prstGeom prst="rect">
            <a:avLst/>
          </a:prstGeom>
        </p:spPr>
        <p:txBody>
          <a:bodyPr anchor="ctr" anchorCtr="0">
            <a:normAutofit/>
          </a:bodyPr>
          <a:lstStyle>
            <a:lvl1pPr marL="0" indent="0" algn="l">
              <a:buNone/>
              <a:defRPr sz="4000" b="1">
                <a:solidFill>
                  <a:schemeClr val="bg1"/>
                </a:solidFill>
                <a:latin typeface="Lato Black" panose="020F0502020204030203" pitchFamily="34" charset="0"/>
              </a:defRPr>
            </a:lvl1pPr>
          </a:lstStyle>
          <a:p>
            <a:pPr lvl="0"/>
            <a:r>
              <a:rPr lang="en-US" altLang="zh-CN"/>
              <a:t> Thanks for your attention.</a:t>
            </a:r>
            <a:endParaRPr lang="zh-CN" altLang="en-US"/>
          </a:p>
        </p:txBody>
      </p:sp>
      <p:sp>
        <p:nvSpPr>
          <p:cNvPr id="12" name="文本占位符 8"/>
          <p:cNvSpPr>
            <a:spLocks noGrp="1"/>
          </p:cNvSpPr>
          <p:nvPr>
            <p:ph type="body" sz="quarter" idx="12" hasCustomPrompt="1"/>
          </p:nvPr>
        </p:nvSpPr>
        <p:spPr>
          <a:xfrm>
            <a:off x="958232" y="3699989"/>
            <a:ext cx="5178151" cy="311229"/>
          </a:xfrm>
          <a:prstGeom prst="rect">
            <a:avLst/>
          </a:prstGeom>
        </p:spPr>
        <p:txBody>
          <a:bodyPr anchor="ctr" anchorCtr="0">
            <a:normAutofit/>
          </a:bodyPr>
          <a:lstStyle>
            <a:lvl1pPr marL="0" indent="0" algn="l">
              <a:buNone/>
              <a:defRPr lang="zh-CN" altLang="en-US" sz="1600" b="0" kern="1200" dirty="0">
                <a:solidFill>
                  <a:schemeClr val="bg1">
                    <a:lumMod val="95000"/>
                  </a:schemeClr>
                </a:solidFill>
                <a:latin typeface="Lato" panose="020F0502020204030203" pitchFamily="34" charset="0"/>
                <a:ea typeface="+mn-ea"/>
                <a:cs typeface="Calibri" panose="020F0502020204030204" pitchFamily="34" charset="0"/>
              </a:defRPr>
            </a:lvl1pPr>
          </a:lstStyle>
          <a:p>
            <a:r>
              <a:rPr lang="en-US" altLang="zh-CN" sz="1600" b="0">
                <a:solidFill>
                  <a:schemeClr val="bg1"/>
                </a:solidFill>
                <a:latin typeface="Lato" panose="020F0502020204030203"/>
                <a:cs typeface="Calibri" panose="020F0502020204030204" pitchFamily="34" charset="0"/>
              </a:rPr>
              <a:t>Signature</a:t>
            </a:r>
            <a:endParaRPr lang="en-US" altLang="zh-CN" sz="1600" b="0">
              <a:solidFill>
                <a:schemeClr val="bg1"/>
              </a:solidFill>
              <a:latin typeface="Lato" panose="020F0502020204030203"/>
              <a:cs typeface="Calibri" panose="020F0502020204030204" pitchFamily="34" charset="0"/>
            </a:endParaRPr>
          </a:p>
        </p:txBody>
      </p:sp>
      <p:sp>
        <p:nvSpPr>
          <p:cNvPr id="14" name="文本占位符 8"/>
          <p:cNvSpPr>
            <a:spLocks noGrp="1"/>
          </p:cNvSpPr>
          <p:nvPr>
            <p:ph type="body" sz="quarter" idx="14" hasCustomPrompt="1"/>
          </p:nvPr>
        </p:nvSpPr>
        <p:spPr>
          <a:xfrm>
            <a:off x="958232" y="4053213"/>
            <a:ext cx="5178151" cy="313200"/>
          </a:xfrm>
          <a:prstGeom prst="rect">
            <a:avLst/>
          </a:prstGeom>
        </p:spPr>
        <p:txBody>
          <a:bodyPr anchor="ctr" anchorCtr="0">
            <a:normAutofit/>
          </a:bodyPr>
          <a:lstStyle>
            <a:lvl1pPr marL="0" indent="0" algn="l">
              <a:buNone/>
              <a:defRPr lang="zh-CN" altLang="en-US" sz="1600" b="0" kern="1200" dirty="0">
                <a:solidFill>
                  <a:schemeClr val="bg1">
                    <a:lumMod val="95000"/>
                  </a:schemeClr>
                </a:solidFill>
                <a:latin typeface="Lato" panose="020F0502020204030203" pitchFamily="34" charset="0"/>
                <a:ea typeface="+mn-ea"/>
                <a:cs typeface="Calibri" panose="020F0502020204030204" pitchFamily="34" charset="0"/>
              </a:defRPr>
            </a:lvl1pPr>
          </a:lstStyle>
          <a:p>
            <a:r>
              <a:rPr lang="en-US" altLang="zh-CN" sz="1600" b="0">
                <a:solidFill>
                  <a:schemeClr val="bg1"/>
                </a:solidFill>
                <a:latin typeface="Lato" panose="020F0502020204030203"/>
                <a:cs typeface="Calibri" panose="020F0502020204030204" pitchFamily="34" charset="0"/>
              </a:rPr>
              <a:t>Date</a:t>
            </a:r>
            <a:endParaRPr lang="zh-CN" altLang="en-US" sz="1600" b="0">
              <a:solidFill>
                <a:schemeClr val="bg1"/>
              </a:solidFill>
              <a:latin typeface="Lato" panose="020F0502020204030203"/>
              <a:cs typeface="Calibri" panose="020F0502020204030204" pitchFamily="34" charset="0"/>
            </a:endParaRPr>
          </a:p>
        </p:txBody>
      </p:sp>
      <p:sp>
        <p:nvSpPr>
          <p:cNvPr id="16" name="矩形 15"/>
          <p:cNvSpPr/>
          <p:nvPr userDrawn="1"/>
        </p:nvSpPr>
        <p:spPr>
          <a:xfrm>
            <a:off x="278895" y="6196300"/>
            <a:ext cx="2949746" cy="514949"/>
          </a:xfrm>
          <a:prstGeom prst="rect">
            <a:avLst/>
          </a:prstGeom>
        </p:spPr>
        <p:txBody>
          <a:bodyPr wrap="square">
            <a:spAutoFit/>
          </a:bodyPr>
          <a:lstStyle/>
          <a:p>
            <a:pPr algn="l">
              <a:lnSpc>
                <a:spcPct val="120000"/>
              </a:lnSpc>
            </a:pPr>
            <a:r>
              <a:rPr lang="en-US" altLang="zh-CN" sz="1200" b="1" i="0" kern="1200">
                <a:solidFill>
                  <a:schemeClr val="bg1">
                    <a:lumMod val="85000"/>
                  </a:schemeClr>
                </a:solidFill>
                <a:effectLst/>
                <a:latin typeface="Lato" panose="020F0502020204030203" pitchFamily="34" charset="0"/>
                <a:ea typeface="+mn-ea"/>
                <a:cs typeface="+mn-cs"/>
              </a:rPr>
              <a:t>City University of Hong Kong</a:t>
            </a:r>
            <a:endParaRPr lang="en-US" altLang="zh-CN" sz="1200" b="1" i="0" kern="1200">
              <a:solidFill>
                <a:schemeClr val="bg1">
                  <a:lumMod val="85000"/>
                </a:schemeClr>
              </a:solidFill>
              <a:effectLst/>
              <a:latin typeface="Lato" panose="020F0502020204030203" pitchFamily="34" charset="0"/>
              <a:ea typeface="+mn-ea"/>
              <a:cs typeface="+mn-cs"/>
            </a:endParaRPr>
          </a:p>
          <a:p>
            <a:pPr algn="l">
              <a:lnSpc>
                <a:spcPct val="120000"/>
              </a:lnSpc>
            </a:pPr>
            <a:r>
              <a:rPr lang="en-US" altLang="zh-CN" sz="1200" b="0" i="0" kern="1200">
                <a:solidFill>
                  <a:schemeClr val="bg1">
                    <a:lumMod val="85000"/>
                  </a:schemeClr>
                </a:solidFill>
                <a:effectLst/>
                <a:latin typeface="Lato" panose="020F0502020204030203" pitchFamily="34" charset="0"/>
                <a:ea typeface="+mn-ea"/>
                <a:cs typeface="+mn-cs"/>
              </a:rPr>
              <a:t>Tat Chee Avenue, Kowloon, Hong Kong</a:t>
            </a:r>
            <a:endParaRPr lang="en-US" altLang="zh-CN" sz="1200" b="0" i="0" kern="1200">
              <a:solidFill>
                <a:schemeClr val="bg1">
                  <a:lumMod val="85000"/>
                </a:schemeClr>
              </a:solidFill>
              <a:effectLst/>
              <a:latin typeface="Lato" panose="020F0502020204030203" pitchFamily="34" charset="0"/>
              <a:ea typeface="+mn-ea"/>
              <a:cs typeface="+mn-cs"/>
            </a:endParaRPr>
          </a:p>
        </p:txBody>
      </p:sp>
      <p:grpSp>
        <p:nvGrpSpPr>
          <p:cNvPr id="15" name="组合 14"/>
          <p:cNvGrpSpPr/>
          <p:nvPr userDrawn="1"/>
        </p:nvGrpSpPr>
        <p:grpSpPr>
          <a:xfrm>
            <a:off x="10049690" y="426081"/>
            <a:ext cx="1412237" cy="852093"/>
            <a:chOff x="10049690" y="426081"/>
            <a:chExt cx="1412237" cy="852093"/>
          </a:xfrm>
        </p:grpSpPr>
        <p:grpSp>
          <p:nvGrpSpPr>
            <p:cNvPr id="17" name="组合 16"/>
            <p:cNvGrpSpPr/>
            <p:nvPr userDrawn="1"/>
          </p:nvGrpSpPr>
          <p:grpSpPr>
            <a:xfrm>
              <a:off x="10049690" y="426081"/>
              <a:ext cx="1412237" cy="852093"/>
              <a:chOff x="10164588" y="462340"/>
              <a:chExt cx="1332307" cy="803866"/>
            </a:xfrm>
          </p:grpSpPr>
          <p:grpSp>
            <p:nvGrpSpPr>
              <p:cNvPr id="20" name="组合 19"/>
              <p:cNvGrpSpPr/>
              <p:nvPr userDrawn="1"/>
            </p:nvGrpSpPr>
            <p:grpSpPr>
              <a:xfrm>
                <a:off x="10164588" y="462340"/>
                <a:ext cx="1332307" cy="803866"/>
                <a:chOff x="11006452" y="455658"/>
                <a:chExt cx="1332307" cy="803866"/>
              </a:xfrm>
            </p:grpSpPr>
            <p:sp>
              <p:nvSpPr>
                <p:cNvPr id="22" name="任意多边形: 形状 21"/>
                <p:cNvSpPr/>
                <p:nvPr userDrawn="1"/>
              </p:nvSpPr>
              <p:spPr>
                <a:xfrm>
                  <a:off x="11332306" y="455658"/>
                  <a:ext cx="1006453" cy="624997"/>
                </a:xfrm>
                <a:custGeom>
                  <a:avLst/>
                  <a:gdLst>
                    <a:gd name="connsiteX0" fmla="*/ 846469 w 997078"/>
                    <a:gd name="connsiteY0" fmla="*/ 618870 h 619175"/>
                    <a:gd name="connsiteX1" fmla="*/ 846665 w 997078"/>
                    <a:gd name="connsiteY1" fmla="*/ 618912 h 619175"/>
                    <a:gd name="connsiteX2" fmla="*/ 846630 w 997078"/>
                    <a:gd name="connsiteY2" fmla="*/ 619106 h 619175"/>
                    <a:gd name="connsiteX3" fmla="*/ 846379 w 997078"/>
                    <a:gd name="connsiteY3" fmla="*/ 619175 h 619175"/>
                    <a:gd name="connsiteX4" fmla="*/ 849309 w 997078"/>
                    <a:gd name="connsiteY4" fmla="*/ 609189 h 619175"/>
                    <a:gd name="connsiteX5" fmla="*/ 847497 w 997078"/>
                    <a:gd name="connsiteY5" fmla="*/ 619092 h 619175"/>
                    <a:gd name="connsiteX6" fmla="*/ 846665 w 997078"/>
                    <a:gd name="connsiteY6" fmla="*/ 618912 h 619175"/>
                    <a:gd name="connsiteX7" fmla="*/ 847011 w 997078"/>
                    <a:gd name="connsiteY7" fmla="*/ 617021 h 619175"/>
                    <a:gd name="connsiteX8" fmla="*/ 960453 w 997078"/>
                    <a:gd name="connsiteY8" fmla="*/ 1630 h 619175"/>
                    <a:gd name="connsiteX9" fmla="*/ 997078 w 997078"/>
                    <a:gd name="connsiteY9" fmla="*/ 105487 h 619175"/>
                    <a:gd name="connsiteX10" fmla="*/ 849309 w 997078"/>
                    <a:gd name="connsiteY10" fmla="*/ 609189 h 619175"/>
                    <a:gd name="connsiteX11" fmla="*/ 959844 w 997078"/>
                    <a:gd name="connsiteY11" fmla="*/ 233 h 619175"/>
                    <a:gd name="connsiteX12" fmla="*/ 847011 w 997078"/>
                    <a:gd name="connsiteY12" fmla="*/ 617021 h 619175"/>
                    <a:gd name="connsiteX13" fmla="*/ 846469 w 997078"/>
                    <a:gd name="connsiteY13" fmla="*/ 618870 h 619175"/>
                    <a:gd name="connsiteX14" fmla="*/ 0 w 997078"/>
                    <a:gd name="connsiteY14" fmla="*/ 435848 h 619175"/>
                    <a:gd name="connsiteX15" fmla="*/ 173062 w 997078"/>
                    <a:gd name="connsiteY15" fmla="*/ 202332 h 619175"/>
                    <a:gd name="connsiteX16" fmla="*/ 959884 w 997078"/>
                    <a:gd name="connsiteY16" fmla="*/ 16 h 619175"/>
                    <a:gd name="connsiteX17" fmla="*/ 959951 w 997078"/>
                    <a:gd name="connsiteY17" fmla="*/ 206 h 619175"/>
                    <a:gd name="connsiteX18" fmla="*/ 959844 w 997078"/>
                    <a:gd name="connsiteY18" fmla="*/ 233 h 619175"/>
                    <a:gd name="connsiteX19" fmla="*/ 960751 w 997078"/>
                    <a:gd name="connsiteY19" fmla="*/ 0 h 619175"/>
                    <a:gd name="connsiteX20" fmla="*/ 960453 w 997078"/>
                    <a:gd name="connsiteY20" fmla="*/ 1630 h 619175"/>
                    <a:gd name="connsiteX21" fmla="*/ 959951 w 997078"/>
                    <a:gd name="connsiteY21" fmla="*/ 206 h 619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97078" h="619175">
                      <a:moveTo>
                        <a:pt x="846469" y="618870"/>
                      </a:moveTo>
                      <a:lnTo>
                        <a:pt x="846665" y="618912"/>
                      </a:lnTo>
                      <a:lnTo>
                        <a:pt x="846630" y="619106"/>
                      </a:lnTo>
                      <a:lnTo>
                        <a:pt x="846379" y="619175"/>
                      </a:lnTo>
                      <a:close/>
                      <a:moveTo>
                        <a:pt x="849309" y="609189"/>
                      </a:moveTo>
                      <a:lnTo>
                        <a:pt x="847497" y="619092"/>
                      </a:lnTo>
                      <a:lnTo>
                        <a:pt x="846665" y="618912"/>
                      </a:lnTo>
                      <a:lnTo>
                        <a:pt x="847011" y="617021"/>
                      </a:lnTo>
                      <a:close/>
                      <a:moveTo>
                        <a:pt x="960453" y="1630"/>
                      </a:moveTo>
                      <a:lnTo>
                        <a:pt x="997078" y="105487"/>
                      </a:lnTo>
                      <a:lnTo>
                        <a:pt x="849309" y="609189"/>
                      </a:lnTo>
                      <a:close/>
                      <a:moveTo>
                        <a:pt x="959844" y="233"/>
                      </a:moveTo>
                      <a:lnTo>
                        <a:pt x="847011" y="617021"/>
                      </a:lnTo>
                      <a:lnTo>
                        <a:pt x="846469" y="618870"/>
                      </a:lnTo>
                      <a:lnTo>
                        <a:pt x="0" y="435848"/>
                      </a:lnTo>
                      <a:lnTo>
                        <a:pt x="173062" y="202332"/>
                      </a:lnTo>
                      <a:close/>
                      <a:moveTo>
                        <a:pt x="959884" y="16"/>
                      </a:moveTo>
                      <a:lnTo>
                        <a:pt x="959951" y="206"/>
                      </a:lnTo>
                      <a:lnTo>
                        <a:pt x="959844" y="233"/>
                      </a:lnTo>
                      <a:close/>
                      <a:moveTo>
                        <a:pt x="960751" y="0"/>
                      </a:moveTo>
                      <a:lnTo>
                        <a:pt x="960453" y="1630"/>
                      </a:lnTo>
                      <a:lnTo>
                        <a:pt x="959951" y="206"/>
                      </a:lnTo>
                      <a:close/>
                    </a:path>
                  </a:pathLst>
                </a:custGeom>
                <a:solidFill>
                  <a:schemeClr val="bg1"/>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a:latin typeface="Lato" panose="020F0502020204030203" pitchFamily="34" charset="0"/>
                  </a:endParaRPr>
                </a:p>
              </p:txBody>
            </p:sp>
            <p:sp>
              <p:nvSpPr>
                <p:cNvPr id="29" name="文本框 28"/>
                <p:cNvSpPr txBox="1"/>
                <p:nvPr userDrawn="1"/>
              </p:nvSpPr>
              <p:spPr>
                <a:xfrm>
                  <a:off x="11006452" y="978185"/>
                  <a:ext cx="824842" cy="200055"/>
                </a:xfrm>
                <a:prstGeom prst="rect">
                  <a:avLst/>
                </a:prstGeom>
                <a:noFill/>
              </p:spPr>
              <p:txBody>
                <a:bodyPr wrap="square" rtlCol="0">
                  <a:spAutoFit/>
                </a:bodyPr>
                <a:lstStyle/>
                <a:p>
                  <a:pPr algn="dist"/>
                  <a:r>
                    <a:rPr lang="zh-CN" altLang="en-US" sz="700">
                      <a:solidFill>
                        <a:schemeClr val="bg1"/>
                      </a:solidFill>
                      <a:latin typeface="思源黑体 CN Light" panose="020B0300000000000000" pitchFamily="34" charset="-122"/>
                      <a:ea typeface="思源黑体 CN Light" panose="020B0300000000000000" pitchFamily="34" charset="-122"/>
                    </a:rPr>
                    <a:t>香港城市大學</a:t>
                  </a:r>
                  <a:endParaRPr lang="zh-CN" altLang="en-US" sz="700">
                    <a:solidFill>
                      <a:schemeClr val="bg1"/>
                    </a:solidFill>
                    <a:latin typeface="思源黑体 CN Light" panose="020B0300000000000000" pitchFamily="34" charset="-122"/>
                    <a:ea typeface="思源黑体 CN Light" panose="020B0300000000000000" pitchFamily="34" charset="-122"/>
                  </a:endParaRPr>
                </a:p>
              </p:txBody>
            </p:sp>
            <p:sp>
              <p:nvSpPr>
                <p:cNvPr id="30" name="矩形 29"/>
                <p:cNvSpPr/>
                <p:nvPr userDrawn="1"/>
              </p:nvSpPr>
              <p:spPr>
                <a:xfrm>
                  <a:off x="11006452" y="1074858"/>
                  <a:ext cx="1181734" cy="184666"/>
                </a:xfrm>
                <a:prstGeom prst="rect">
                  <a:avLst/>
                </a:prstGeom>
              </p:spPr>
              <p:txBody>
                <a:bodyPr wrap="none">
                  <a:spAutoFit/>
                </a:bodyPr>
                <a:lstStyle/>
                <a:p>
                  <a:r>
                    <a:rPr lang="en-US" altLang="zh-CN" sz="600" b="0" i="0" kern="1200">
                      <a:solidFill>
                        <a:schemeClr val="bg1"/>
                      </a:solidFill>
                      <a:effectLst/>
                      <a:latin typeface="Lato Light" panose="020F0502020204030203" pitchFamily="34" charset="0"/>
                      <a:ea typeface="Lato Light" panose="020F0502020204030203" pitchFamily="34" charset="0"/>
                      <a:cs typeface="Lato Light" panose="020F0502020204030203" pitchFamily="34" charset="0"/>
                    </a:rPr>
                    <a:t>City University of Hong Kong </a:t>
                  </a:r>
                  <a:endParaRPr lang="zh-CN" altLang="en-US" sz="600" b="0">
                    <a:latin typeface="Lato Light" panose="020F0502020204030203" pitchFamily="34" charset="0"/>
                    <a:cs typeface="Lato Light" panose="020F0502020204030203" pitchFamily="34" charset="0"/>
                  </a:endParaRPr>
                </a:p>
              </p:txBody>
            </p:sp>
          </p:grpSp>
          <p:sp>
            <p:nvSpPr>
              <p:cNvPr id="21" name="矩形 20"/>
              <p:cNvSpPr/>
              <p:nvPr userDrawn="1"/>
            </p:nvSpPr>
            <p:spPr>
              <a:xfrm>
                <a:off x="10670212" y="608306"/>
                <a:ext cx="732245" cy="168407"/>
              </a:xfrm>
              <a:prstGeom prst="rect">
                <a:avLst/>
              </a:prstGeom>
            </p:spPr>
            <p:txBody>
              <a:bodyPr wrap="none">
                <a:spAutoFit/>
              </a:bodyPr>
              <a:lstStyle/>
              <a:p>
                <a:pPr algn="ctr">
                  <a:lnSpc>
                    <a:spcPct val="120000"/>
                  </a:lnSpc>
                </a:pPr>
                <a:r>
                  <a:rPr lang="zh-CN" altLang="en-US" sz="500" b="1" i="1" kern="1200">
                    <a:solidFill>
                      <a:schemeClr val="accent2"/>
                    </a:solidFill>
                    <a:effectLst/>
                    <a:latin typeface="思源黑体 CN Normal" panose="020B0400000000000000" pitchFamily="34" charset="-122"/>
                    <a:ea typeface="思源黑体 CN Normal" panose="020B0400000000000000" pitchFamily="34" charset="-122"/>
                    <a:cs typeface="Lato Light" panose="020F0502020204030203" pitchFamily="34" charset="0"/>
                  </a:rPr>
                  <a:t>第二届高校模板大赛</a:t>
                </a:r>
                <a:endParaRPr lang="zh-CN" altLang="en-US" sz="500" b="1" i="1">
                  <a:solidFill>
                    <a:schemeClr val="accent2"/>
                  </a:solidFill>
                  <a:latin typeface="思源黑体 CN Normal" panose="020B0400000000000000" pitchFamily="34" charset="-122"/>
                  <a:ea typeface="思源黑体 CN Normal" panose="020B0400000000000000" pitchFamily="34" charset="-122"/>
                  <a:cs typeface="Lato Light" panose="020F0502020204030203" pitchFamily="34" charset="0"/>
                </a:endParaRPr>
              </a:p>
            </p:txBody>
          </p:sp>
        </p:grpSp>
        <p:sp>
          <p:nvSpPr>
            <p:cNvPr id="18" name="矩形 17"/>
            <p:cNvSpPr/>
            <p:nvPr userDrawn="1"/>
          </p:nvSpPr>
          <p:spPr>
            <a:xfrm>
              <a:off x="10553302" y="672110"/>
              <a:ext cx="683200" cy="357662"/>
            </a:xfrm>
            <a:prstGeom prst="rect">
              <a:avLst/>
            </a:prstGeom>
          </p:spPr>
          <p:txBody>
            <a:bodyPr wrap="none">
              <a:spAutoFit/>
            </a:bodyPr>
            <a:lstStyle/>
            <a:p>
              <a:pPr algn="ctr">
                <a:lnSpc>
                  <a:spcPct val="120000"/>
                </a:lnSpc>
              </a:pPr>
              <a:r>
                <a:rPr lang="en-US" altLang="zh-CN" sz="1600" b="1" i="1" kern="1200" err="1">
                  <a:solidFill>
                    <a:schemeClr val="accent2"/>
                  </a:solidFill>
                  <a:effectLst/>
                  <a:latin typeface="Lato Heavy" panose="020F0502020204030203" pitchFamily="34" charset="0"/>
                  <a:ea typeface="Lato Heavy" panose="020F0502020204030203" pitchFamily="34" charset="0"/>
                  <a:cs typeface="Lato Heavy" panose="020F0502020204030203" pitchFamily="34" charset="0"/>
                </a:rPr>
                <a:t>CityU</a:t>
              </a:r>
              <a:endParaRPr lang="zh-CN" altLang="en-US" sz="1600" b="1" i="1">
                <a:solidFill>
                  <a:schemeClr val="accent2"/>
                </a:solidFill>
                <a:latin typeface="Lato Heavy" panose="020F0502020204030203" pitchFamily="34" charset="0"/>
                <a:cs typeface="Lato Heavy" panose="020F0502020204030203" pitchFamily="34" charset="0"/>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说明">
    <p:spTree>
      <p:nvGrpSpPr>
        <p:cNvPr id="1" name=""/>
        <p:cNvGrpSpPr/>
        <p:nvPr/>
      </p:nvGrpSpPr>
      <p:grpSpPr>
        <a:xfrm>
          <a:off x="0" y="0"/>
          <a:ext cx="0" cy="0"/>
          <a:chOff x="0" y="0"/>
          <a:chExt cx="0" cy="0"/>
        </a:xfrm>
      </p:grpSpPr>
      <p:sp>
        <p:nvSpPr>
          <p:cNvPr id="9" name="矩形 8"/>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矩形 9"/>
          <p:cNvSpPr/>
          <p:nvPr userDrawn="1"/>
        </p:nvSpPr>
        <p:spPr>
          <a:xfrm>
            <a:off x="244946" y="222941"/>
            <a:ext cx="11702107" cy="6412117"/>
          </a:xfrm>
          <a:prstGeom prst="rect">
            <a:avLst/>
          </a:prstGeom>
          <a:solidFill>
            <a:schemeClr val="bg2"/>
          </a:solidFill>
          <a:ln>
            <a:noFill/>
          </a:ln>
          <a:effectLst>
            <a:outerShdw blurRad="177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占位符 18"/>
          <p:cNvSpPr>
            <a:spLocks noGrp="1"/>
          </p:cNvSpPr>
          <p:nvPr>
            <p:ph type="body" sz="quarter" idx="13"/>
          </p:nvPr>
        </p:nvSpPr>
        <p:spPr>
          <a:xfrm>
            <a:off x="876300" y="-5"/>
            <a:ext cx="10642600" cy="1028705"/>
          </a:xfrm>
        </p:spPr>
        <p:txBody>
          <a:bodyPr anchor="b" anchorCtr="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lang="zh-CN" altLang="en-US" sz="2800" b="1" kern="1200" dirty="0" smtClean="0">
                <a:solidFill>
                  <a:schemeClr val="tx1">
                    <a:lumMod val="75000"/>
                    <a:lumOff val="25000"/>
                  </a:schemeClr>
                </a:solidFill>
                <a:effectLst/>
                <a:latin typeface="Lato" panose="020F0502020204030203"/>
                <a:ea typeface="+mn-ea"/>
                <a:cs typeface="Lato Light" panose="020F050202020403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a:t>单击此处编辑母版文本样式</a:t>
            </a: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E381897-A220-4663-9F0C-5A621E68084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0E9C1D4-69BA-4B09-8A24-1CCDDD1AB85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r="26221"/>
          <a:stretch>
            <a:fillRect/>
          </a:stretch>
        </p:blipFill>
        <p:spPr>
          <a:xfrm flipH="1">
            <a:off x="-7" y="0"/>
            <a:ext cx="7589669" cy="6858000"/>
          </a:xfrm>
          <a:prstGeom prst="rect">
            <a:avLst/>
          </a:prstGeom>
        </p:spPr>
      </p:pic>
      <p:sp>
        <p:nvSpPr>
          <p:cNvPr id="9" name="任意多边形: 形状 8"/>
          <p:cNvSpPr/>
          <p:nvPr userDrawn="1"/>
        </p:nvSpPr>
        <p:spPr>
          <a:xfrm rot="5400000" flipV="1">
            <a:off x="2916676" y="-2420614"/>
            <a:ext cx="6358649" cy="12192001"/>
          </a:xfrm>
          <a:custGeom>
            <a:avLst/>
            <a:gdLst>
              <a:gd name="connsiteX0" fmla="*/ 0 w 6358649"/>
              <a:gd name="connsiteY0" fmla="*/ 12192001 h 12192001"/>
              <a:gd name="connsiteX1" fmla="*/ 6358649 w 6358649"/>
              <a:gd name="connsiteY1" fmla="*/ 12192001 h 12192001"/>
              <a:gd name="connsiteX2" fmla="*/ 6358649 w 6358649"/>
              <a:gd name="connsiteY2" fmla="*/ 0 h 12192001"/>
              <a:gd name="connsiteX3" fmla="*/ 505886 w 6358649"/>
              <a:gd name="connsiteY3" fmla="*/ 0 h 12192001"/>
              <a:gd name="connsiteX4" fmla="*/ 0 w 6358649"/>
              <a:gd name="connsiteY4" fmla="*/ 12192001 h 12192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8649" h="12192001">
                <a:moveTo>
                  <a:pt x="0" y="12192001"/>
                </a:moveTo>
                <a:lnTo>
                  <a:pt x="6358649" y="12192001"/>
                </a:lnTo>
                <a:lnTo>
                  <a:pt x="6358649" y="0"/>
                </a:lnTo>
                <a:lnTo>
                  <a:pt x="505886" y="0"/>
                </a:lnTo>
                <a:lnTo>
                  <a:pt x="0" y="12192001"/>
                </a:lnTo>
                <a:close/>
              </a:path>
            </a:pathLst>
          </a:custGeom>
          <a:solidFill>
            <a:srgbClr val="F2F2F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p:cNvSpPr/>
          <p:nvPr userDrawn="1"/>
        </p:nvSpPr>
        <p:spPr>
          <a:xfrm rot="5400000" flipV="1">
            <a:off x="5593378" y="-5593379"/>
            <a:ext cx="1005238" cy="12192001"/>
          </a:xfrm>
          <a:custGeom>
            <a:avLst/>
            <a:gdLst>
              <a:gd name="connsiteX0" fmla="*/ 0 w 1005238"/>
              <a:gd name="connsiteY0" fmla="*/ 0 h 12192001"/>
              <a:gd name="connsiteX1" fmla="*/ 1 w 1005238"/>
              <a:gd name="connsiteY1" fmla="*/ 12192001 h 12192001"/>
              <a:gd name="connsiteX2" fmla="*/ 499352 w 1005238"/>
              <a:gd name="connsiteY2" fmla="*/ 12192001 h 12192001"/>
              <a:gd name="connsiteX3" fmla="*/ 1005238 w 1005238"/>
              <a:gd name="connsiteY3" fmla="*/ 0 h 12192001"/>
              <a:gd name="connsiteX4" fmla="*/ 0 w 1005238"/>
              <a:gd name="connsiteY4" fmla="*/ 0 h 12192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238" h="12192001">
                <a:moveTo>
                  <a:pt x="0" y="0"/>
                </a:moveTo>
                <a:lnTo>
                  <a:pt x="1" y="12192001"/>
                </a:lnTo>
                <a:lnTo>
                  <a:pt x="499352" y="12192001"/>
                </a:lnTo>
                <a:lnTo>
                  <a:pt x="1005238" y="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235700"/>
            <a:ext cx="12192000" cy="622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704850" y="6253500"/>
            <a:ext cx="3949700" cy="275781"/>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lang="en-US" altLang="zh-CN" sz="1100" b="1" i="0" kern="1200">
                <a:solidFill>
                  <a:schemeClr val="tx1">
                    <a:lumMod val="50000"/>
                    <a:lumOff val="50000"/>
                  </a:schemeClr>
                </a:solidFill>
                <a:effectLst/>
                <a:latin typeface="Lato" panose="020F0502020204030203" pitchFamily="34" charset="0"/>
                <a:ea typeface="+mn-ea"/>
              </a:rPr>
              <a:t>City University of Hong Kong </a:t>
            </a:r>
            <a:r>
              <a:rPr lang="en-US" altLang="zh-CN" sz="1100" b="0" i="0" baseline="0">
                <a:solidFill>
                  <a:schemeClr val="tx2"/>
                </a:solidFill>
              </a:rPr>
              <a:t>|  </a:t>
            </a:r>
            <a:r>
              <a:rPr lang="en-US" altLang="zh-CN" sz="1100" b="0" i="0" kern="1200" baseline="0">
                <a:solidFill>
                  <a:schemeClr val="tx1">
                    <a:lumMod val="50000"/>
                    <a:lumOff val="50000"/>
                  </a:schemeClr>
                </a:solidFill>
                <a:ea typeface="+mn-ea"/>
              </a:rPr>
              <a:t>www.cityu.edu.hk</a:t>
            </a:r>
            <a:endParaRPr lang="en-US" altLang="zh-CN" sz="1100" b="0" i="0" kern="1200" baseline="0">
              <a:solidFill>
                <a:schemeClr val="tx1">
                  <a:lumMod val="50000"/>
                  <a:lumOff val="50000"/>
                </a:schemeClr>
              </a:solidFill>
              <a:ea typeface="+mn-ea"/>
            </a:endParaRPr>
          </a:p>
        </p:txBody>
      </p:sp>
      <p:grpSp>
        <p:nvGrpSpPr>
          <p:cNvPr id="36" name="组合 35"/>
          <p:cNvGrpSpPr/>
          <p:nvPr userDrawn="1"/>
        </p:nvGrpSpPr>
        <p:grpSpPr>
          <a:xfrm>
            <a:off x="10076250" y="6312401"/>
            <a:ext cx="1330786" cy="233551"/>
            <a:chOff x="10076250" y="6312401"/>
            <a:chExt cx="1330786" cy="233551"/>
          </a:xfrm>
          <a:solidFill>
            <a:schemeClr val="tx1">
              <a:lumMod val="50000"/>
              <a:lumOff val="50000"/>
            </a:schemeClr>
          </a:solidFill>
        </p:grpSpPr>
        <p:sp>
          <p:nvSpPr>
            <p:cNvPr id="29" name="facebook-logo-in-circular-shape_44646"/>
            <p:cNvSpPr>
              <a:spLocks noChangeAspect="1"/>
            </p:cNvSpPr>
            <p:nvPr userDrawn="1"/>
          </p:nvSpPr>
          <p:spPr bwMode="auto">
            <a:xfrm>
              <a:off x="10076250" y="6314598"/>
              <a:ext cx="231353" cy="229434"/>
            </a:xfrm>
            <a:custGeom>
              <a:avLst/>
              <a:gdLst>
                <a:gd name="T0" fmla="*/ 561 w 561"/>
                <a:gd name="T1" fmla="*/ 280 h 557"/>
                <a:gd name="T2" fmla="*/ 343 w 561"/>
                <a:gd name="T3" fmla="*/ 553 h 557"/>
                <a:gd name="T4" fmla="*/ 343 w 561"/>
                <a:gd name="T5" fmla="*/ 320 h 557"/>
                <a:gd name="T6" fmla="*/ 410 w 561"/>
                <a:gd name="T7" fmla="*/ 320 h 557"/>
                <a:gd name="T8" fmla="*/ 410 w 561"/>
                <a:gd name="T9" fmla="*/ 243 h 557"/>
                <a:gd name="T10" fmla="*/ 342 w 561"/>
                <a:gd name="T11" fmla="*/ 243 h 557"/>
                <a:gd name="T12" fmla="*/ 342 w 561"/>
                <a:gd name="T13" fmla="*/ 225 h 557"/>
                <a:gd name="T14" fmla="*/ 391 w 561"/>
                <a:gd name="T15" fmla="*/ 165 h 557"/>
                <a:gd name="T16" fmla="*/ 425 w 561"/>
                <a:gd name="T17" fmla="*/ 170 h 557"/>
                <a:gd name="T18" fmla="*/ 430 w 561"/>
                <a:gd name="T19" fmla="*/ 89 h 557"/>
                <a:gd name="T20" fmla="*/ 373 w 561"/>
                <a:gd name="T21" fmla="*/ 82 h 557"/>
                <a:gd name="T22" fmla="*/ 280 w 561"/>
                <a:gd name="T23" fmla="*/ 116 h 557"/>
                <a:gd name="T24" fmla="*/ 237 w 561"/>
                <a:gd name="T25" fmla="*/ 229 h 557"/>
                <a:gd name="T26" fmla="*/ 237 w 561"/>
                <a:gd name="T27" fmla="*/ 243 h 557"/>
                <a:gd name="T28" fmla="*/ 192 w 561"/>
                <a:gd name="T29" fmla="*/ 243 h 557"/>
                <a:gd name="T30" fmla="*/ 192 w 561"/>
                <a:gd name="T31" fmla="*/ 320 h 557"/>
                <a:gd name="T32" fmla="*/ 237 w 561"/>
                <a:gd name="T33" fmla="*/ 320 h 557"/>
                <a:gd name="T34" fmla="*/ 237 w 561"/>
                <a:gd name="T35" fmla="*/ 557 h 557"/>
                <a:gd name="T36" fmla="*/ 0 w 561"/>
                <a:gd name="T37" fmla="*/ 280 h 557"/>
                <a:gd name="T38" fmla="*/ 280 w 561"/>
                <a:gd name="T39" fmla="*/ 0 h 557"/>
                <a:gd name="T40" fmla="*/ 561 w 561"/>
                <a:gd name="T41" fmla="*/ 28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61" h="557">
                  <a:moveTo>
                    <a:pt x="561" y="280"/>
                  </a:moveTo>
                  <a:cubicBezTo>
                    <a:pt x="561" y="414"/>
                    <a:pt x="468" y="525"/>
                    <a:pt x="343" y="553"/>
                  </a:cubicBezTo>
                  <a:lnTo>
                    <a:pt x="343" y="320"/>
                  </a:lnTo>
                  <a:lnTo>
                    <a:pt x="410" y="320"/>
                  </a:lnTo>
                  <a:lnTo>
                    <a:pt x="410" y="243"/>
                  </a:lnTo>
                  <a:lnTo>
                    <a:pt x="342" y="243"/>
                  </a:lnTo>
                  <a:lnTo>
                    <a:pt x="342" y="225"/>
                  </a:lnTo>
                  <a:cubicBezTo>
                    <a:pt x="342" y="192"/>
                    <a:pt x="357" y="165"/>
                    <a:pt x="391" y="165"/>
                  </a:cubicBezTo>
                  <a:cubicBezTo>
                    <a:pt x="405" y="165"/>
                    <a:pt x="416" y="167"/>
                    <a:pt x="425" y="170"/>
                  </a:cubicBezTo>
                  <a:lnTo>
                    <a:pt x="430" y="89"/>
                  </a:lnTo>
                  <a:cubicBezTo>
                    <a:pt x="415" y="84"/>
                    <a:pt x="397" y="82"/>
                    <a:pt x="373" y="82"/>
                  </a:cubicBezTo>
                  <a:cubicBezTo>
                    <a:pt x="343" y="82"/>
                    <a:pt x="306" y="91"/>
                    <a:pt x="280" y="116"/>
                  </a:cubicBezTo>
                  <a:cubicBezTo>
                    <a:pt x="249" y="143"/>
                    <a:pt x="237" y="189"/>
                    <a:pt x="237" y="229"/>
                  </a:cubicBezTo>
                  <a:lnTo>
                    <a:pt x="237" y="243"/>
                  </a:lnTo>
                  <a:lnTo>
                    <a:pt x="192" y="243"/>
                  </a:lnTo>
                  <a:lnTo>
                    <a:pt x="192" y="320"/>
                  </a:lnTo>
                  <a:lnTo>
                    <a:pt x="237" y="320"/>
                  </a:lnTo>
                  <a:lnTo>
                    <a:pt x="237" y="557"/>
                  </a:lnTo>
                  <a:cubicBezTo>
                    <a:pt x="103" y="536"/>
                    <a:pt x="0" y="420"/>
                    <a:pt x="0" y="280"/>
                  </a:cubicBezTo>
                  <a:cubicBezTo>
                    <a:pt x="0" y="125"/>
                    <a:pt x="126" y="0"/>
                    <a:pt x="280" y="0"/>
                  </a:cubicBezTo>
                  <a:cubicBezTo>
                    <a:pt x="435" y="0"/>
                    <a:pt x="561" y="125"/>
                    <a:pt x="561" y="280"/>
                  </a:cubicBezTo>
                  <a:close/>
                </a:path>
              </a:pathLst>
            </a:custGeom>
            <a:grpFill/>
            <a:ln>
              <a:noFill/>
            </a:ln>
          </p:spPr>
        </p:sp>
        <p:sp>
          <p:nvSpPr>
            <p:cNvPr id="30" name="iconfont-1177-866400"/>
            <p:cNvSpPr>
              <a:spLocks noChangeAspect="1"/>
            </p:cNvSpPr>
            <p:nvPr userDrawn="1"/>
          </p:nvSpPr>
          <p:spPr bwMode="auto">
            <a:xfrm>
              <a:off x="10442728" y="6314598"/>
              <a:ext cx="231353" cy="231354"/>
            </a:xfrm>
            <a:custGeom>
              <a:avLst/>
              <a:gdLst>
                <a:gd name="T0" fmla="*/ 12800 w 12800"/>
                <a:gd name="T1" fmla="*/ 6400 h 12800"/>
                <a:gd name="T2" fmla="*/ 6400 w 12800"/>
                <a:gd name="T3" fmla="*/ 0 h 12800"/>
                <a:gd name="T4" fmla="*/ 0 w 12800"/>
                <a:gd name="T5" fmla="*/ 6400 h 12800"/>
                <a:gd name="T6" fmla="*/ 6400 w 12800"/>
                <a:gd name="T7" fmla="*/ 12800 h 12800"/>
                <a:gd name="T8" fmla="*/ 12800 w 12800"/>
                <a:gd name="T9" fmla="*/ 6400 h 12800"/>
                <a:gd name="T10" fmla="*/ 2954 w 12800"/>
                <a:gd name="T11" fmla="*/ 8674 h 12800"/>
                <a:gd name="T12" fmla="*/ 3291 w 12800"/>
                <a:gd name="T13" fmla="*/ 8696 h 12800"/>
                <a:gd name="T14" fmla="*/ 5047 w 12800"/>
                <a:gd name="T15" fmla="*/ 8056 h 12800"/>
                <a:gd name="T16" fmla="*/ 3727 w 12800"/>
                <a:gd name="T17" fmla="*/ 7004 h 12800"/>
                <a:gd name="T18" fmla="*/ 3992 w 12800"/>
                <a:gd name="T19" fmla="*/ 7033 h 12800"/>
                <a:gd name="T20" fmla="*/ 4365 w 12800"/>
                <a:gd name="T21" fmla="*/ 6982 h 12800"/>
                <a:gd name="T22" fmla="*/ 3230 w 12800"/>
                <a:gd name="T23" fmla="*/ 5494 h 12800"/>
                <a:gd name="T24" fmla="*/ 3230 w 12800"/>
                <a:gd name="T25" fmla="*/ 5475 h 12800"/>
                <a:gd name="T26" fmla="*/ 3871 w 12800"/>
                <a:gd name="T27" fmla="*/ 5670 h 12800"/>
                <a:gd name="T28" fmla="*/ 3242 w 12800"/>
                <a:gd name="T29" fmla="*/ 4407 h 12800"/>
                <a:gd name="T30" fmla="*/ 3434 w 12800"/>
                <a:gd name="T31" fmla="*/ 3651 h 12800"/>
                <a:gd name="T32" fmla="*/ 6348 w 12800"/>
                <a:gd name="T33" fmla="*/ 5261 h 12800"/>
                <a:gd name="T34" fmla="*/ 6312 w 12800"/>
                <a:gd name="T35" fmla="*/ 4920 h 12800"/>
                <a:gd name="T36" fmla="*/ 7725 w 12800"/>
                <a:gd name="T37" fmla="*/ 3446 h 12800"/>
                <a:gd name="T38" fmla="*/ 8758 w 12800"/>
                <a:gd name="T39" fmla="*/ 3933 h 12800"/>
                <a:gd name="T40" fmla="*/ 9655 w 12800"/>
                <a:gd name="T41" fmla="*/ 3587 h 12800"/>
                <a:gd name="T42" fmla="*/ 9033 w 12800"/>
                <a:gd name="T43" fmla="*/ 4399 h 12800"/>
                <a:gd name="T44" fmla="*/ 9846 w 12800"/>
                <a:gd name="T45" fmla="*/ 4177 h 12800"/>
                <a:gd name="T46" fmla="*/ 9140 w 12800"/>
                <a:gd name="T47" fmla="*/ 4936 h 12800"/>
                <a:gd name="T48" fmla="*/ 9144 w 12800"/>
                <a:gd name="T49" fmla="*/ 5128 h 12800"/>
                <a:gd name="T50" fmla="*/ 5121 w 12800"/>
                <a:gd name="T51" fmla="*/ 9353 h 12800"/>
                <a:gd name="T52" fmla="*/ 2954 w 12800"/>
                <a:gd name="T53" fmla="*/ 86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00" h="12800">
                  <a:moveTo>
                    <a:pt x="12800" y="6400"/>
                  </a:moveTo>
                  <a:cubicBezTo>
                    <a:pt x="12800" y="2865"/>
                    <a:pt x="9935" y="0"/>
                    <a:pt x="6400" y="0"/>
                  </a:cubicBezTo>
                  <a:cubicBezTo>
                    <a:pt x="2865" y="0"/>
                    <a:pt x="0" y="2865"/>
                    <a:pt x="0" y="6400"/>
                  </a:cubicBezTo>
                  <a:cubicBezTo>
                    <a:pt x="0" y="9935"/>
                    <a:pt x="2865" y="12800"/>
                    <a:pt x="6400" y="12800"/>
                  </a:cubicBezTo>
                  <a:cubicBezTo>
                    <a:pt x="9935" y="12800"/>
                    <a:pt x="12800" y="9935"/>
                    <a:pt x="12800" y="6400"/>
                  </a:cubicBezTo>
                  <a:close/>
                  <a:moveTo>
                    <a:pt x="2954" y="8674"/>
                  </a:moveTo>
                  <a:cubicBezTo>
                    <a:pt x="3064" y="8688"/>
                    <a:pt x="3177" y="8696"/>
                    <a:pt x="3291" y="8696"/>
                  </a:cubicBezTo>
                  <a:cubicBezTo>
                    <a:pt x="3954" y="8697"/>
                    <a:pt x="4564" y="8458"/>
                    <a:pt x="5047" y="8056"/>
                  </a:cubicBezTo>
                  <a:cubicBezTo>
                    <a:pt x="4428" y="8042"/>
                    <a:pt x="3906" y="7604"/>
                    <a:pt x="3727" y="7004"/>
                  </a:cubicBezTo>
                  <a:cubicBezTo>
                    <a:pt x="3813" y="7022"/>
                    <a:pt x="3902" y="7032"/>
                    <a:pt x="3992" y="7033"/>
                  </a:cubicBezTo>
                  <a:cubicBezTo>
                    <a:pt x="4122" y="7034"/>
                    <a:pt x="4246" y="7016"/>
                    <a:pt x="4365" y="6982"/>
                  </a:cubicBezTo>
                  <a:cubicBezTo>
                    <a:pt x="3718" y="6839"/>
                    <a:pt x="3230" y="6225"/>
                    <a:pt x="3230" y="5494"/>
                  </a:cubicBezTo>
                  <a:lnTo>
                    <a:pt x="3230" y="5475"/>
                  </a:lnTo>
                  <a:cubicBezTo>
                    <a:pt x="3421" y="5590"/>
                    <a:pt x="3639" y="5660"/>
                    <a:pt x="3871" y="5670"/>
                  </a:cubicBezTo>
                  <a:cubicBezTo>
                    <a:pt x="3492" y="5396"/>
                    <a:pt x="3242" y="4931"/>
                    <a:pt x="3242" y="4407"/>
                  </a:cubicBezTo>
                  <a:cubicBezTo>
                    <a:pt x="3242" y="4130"/>
                    <a:pt x="3312" y="3872"/>
                    <a:pt x="3434" y="3651"/>
                  </a:cubicBezTo>
                  <a:cubicBezTo>
                    <a:pt x="4131" y="4573"/>
                    <a:pt x="5174" y="5185"/>
                    <a:pt x="6348" y="5261"/>
                  </a:cubicBezTo>
                  <a:cubicBezTo>
                    <a:pt x="6324" y="5151"/>
                    <a:pt x="6312" y="5037"/>
                    <a:pt x="6312" y="4920"/>
                  </a:cubicBezTo>
                  <a:cubicBezTo>
                    <a:pt x="6312" y="4093"/>
                    <a:pt x="6945" y="3433"/>
                    <a:pt x="7725" y="3446"/>
                  </a:cubicBezTo>
                  <a:cubicBezTo>
                    <a:pt x="8132" y="3453"/>
                    <a:pt x="8500" y="3640"/>
                    <a:pt x="8758" y="3933"/>
                  </a:cubicBezTo>
                  <a:cubicBezTo>
                    <a:pt x="9080" y="3871"/>
                    <a:pt x="9382" y="3753"/>
                    <a:pt x="9655" y="3587"/>
                  </a:cubicBezTo>
                  <a:cubicBezTo>
                    <a:pt x="9550" y="3932"/>
                    <a:pt x="9325" y="4219"/>
                    <a:pt x="9033" y="4399"/>
                  </a:cubicBezTo>
                  <a:cubicBezTo>
                    <a:pt x="9320" y="4367"/>
                    <a:pt x="9592" y="4291"/>
                    <a:pt x="9846" y="4177"/>
                  </a:cubicBezTo>
                  <a:cubicBezTo>
                    <a:pt x="9656" y="4472"/>
                    <a:pt x="9416" y="4730"/>
                    <a:pt x="9140" y="4936"/>
                  </a:cubicBezTo>
                  <a:cubicBezTo>
                    <a:pt x="9143" y="5000"/>
                    <a:pt x="9144" y="5064"/>
                    <a:pt x="9144" y="5128"/>
                  </a:cubicBezTo>
                  <a:cubicBezTo>
                    <a:pt x="9144" y="7091"/>
                    <a:pt x="7721" y="9354"/>
                    <a:pt x="5121" y="9353"/>
                  </a:cubicBezTo>
                  <a:cubicBezTo>
                    <a:pt x="4323" y="9354"/>
                    <a:pt x="3579" y="9104"/>
                    <a:pt x="2954" y="8674"/>
                  </a:cubicBezTo>
                  <a:close/>
                </a:path>
              </a:pathLst>
            </a:custGeom>
            <a:grpFill/>
            <a:ln>
              <a:noFill/>
            </a:ln>
          </p:spPr>
        </p:sp>
        <p:sp>
          <p:nvSpPr>
            <p:cNvPr id="31" name="weibo-social-logo_49269"/>
            <p:cNvSpPr>
              <a:spLocks noChangeAspect="1"/>
            </p:cNvSpPr>
            <p:nvPr userDrawn="1"/>
          </p:nvSpPr>
          <p:spPr bwMode="auto">
            <a:xfrm>
              <a:off x="10809206" y="6312997"/>
              <a:ext cx="231353" cy="231040"/>
            </a:xfrm>
            <a:custGeom>
              <a:avLst/>
              <a:gdLst>
                <a:gd name="connsiteX0" fmla="*/ 223001 w 600727"/>
                <a:gd name="connsiteY0" fmla="*/ 363277 h 599913"/>
                <a:gd name="connsiteX1" fmla="*/ 240229 w 600727"/>
                <a:gd name="connsiteY1" fmla="*/ 363680 h 599913"/>
                <a:gd name="connsiteX2" fmla="*/ 248066 w 600727"/>
                <a:gd name="connsiteY2" fmla="*/ 391776 h 599913"/>
                <a:gd name="connsiteX3" fmla="*/ 215799 w 600727"/>
                <a:gd name="connsiteY3" fmla="*/ 402369 h 599913"/>
                <a:gd name="connsiteX4" fmla="*/ 208884 w 600727"/>
                <a:gd name="connsiteY4" fmla="*/ 374274 h 599913"/>
                <a:gd name="connsiteX5" fmla="*/ 223001 w 600727"/>
                <a:gd name="connsiteY5" fmla="*/ 363277 h 599913"/>
                <a:gd name="connsiteX6" fmla="*/ 266976 w 600727"/>
                <a:gd name="connsiteY6" fmla="*/ 352625 h 599913"/>
                <a:gd name="connsiteX7" fmla="*/ 270665 w 600727"/>
                <a:gd name="connsiteY7" fmla="*/ 362765 h 599913"/>
                <a:gd name="connsiteX8" fmla="*/ 258217 w 600727"/>
                <a:gd name="connsiteY8" fmla="*/ 367374 h 599913"/>
                <a:gd name="connsiteX9" fmla="*/ 255450 w 600727"/>
                <a:gd name="connsiteY9" fmla="*/ 356773 h 599913"/>
                <a:gd name="connsiteX10" fmla="*/ 266976 w 600727"/>
                <a:gd name="connsiteY10" fmla="*/ 352625 h 599913"/>
                <a:gd name="connsiteX11" fmla="*/ 248086 w 600727"/>
                <a:gd name="connsiteY11" fmla="*/ 313386 h 599913"/>
                <a:gd name="connsiteX12" fmla="*/ 188128 w 600727"/>
                <a:gd name="connsiteY12" fmla="*/ 352677 h 599913"/>
                <a:gd name="connsiteX13" fmla="*/ 221316 w 600727"/>
                <a:gd name="connsiteY13" fmla="*/ 426327 h 599913"/>
                <a:gd name="connsiteX14" fmla="*/ 311660 w 600727"/>
                <a:gd name="connsiteY14" fmla="*/ 388122 h 599913"/>
                <a:gd name="connsiteX15" fmla="*/ 273402 w 600727"/>
                <a:gd name="connsiteY15" fmla="*/ 315392 h 599913"/>
                <a:gd name="connsiteX16" fmla="*/ 248086 w 600727"/>
                <a:gd name="connsiteY16" fmla="*/ 313386 h 599913"/>
                <a:gd name="connsiteX17" fmla="*/ 250355 w 600727"/>
                <a:gd name="connsiteY17" fmla="*/ 279948 h 599913"/>
                <a:gd name="connsiteX18" fmla="*/ 385411 w 600727"/>
                <a:gd name="connsiteY18" fmla="*/ 350376 h 599913"/>
                <a:gd name="connsiteX19" fmla="*/ 266488 w 600727"/>
                <a:gd name="connsiteY19" fmla="*/ 446121 h 599913"/>
                <a:gd name="connsiteX20" fmla="*/ 131432 w 600727"/>
                <a:gd name="connsiteY20" fmla="*/ 375693 h 599913"/>
                <a:gd name="connsiteX21" fmla="*/ 250355 w 600727"/>
                <a:gd name="connsiteY21" fmla="*/ 279948 h 599913"/>
                <a:gd name="connsiteX22" fmla="*/ 388651 w 600727"/>
                <a:gd name="connsiteY22" fmla="*/ 187386 h 599913"/>
                <a:gd name="connsiteX23" fmla="*/ 378048 w 600727"/>
                <a:gd name="connsiteY23" fmla="*/ 203961 h 599913"/>
                <a:gd name="connsiteX24" fmla="*/ 394645 w 600727"/>
                <a:gd name="connsiteY24" fmla="*/ 214550 h 599913"/>
                <a:gd name="connsiteX25" fmla="*/ 420002 w 600727"/>
                <a:gd name="connsiteY25" fmla="*/ 222838 h 599913"/>
                <a:gd name="connsiteX26" fmla="*/ 425534 w 600727"/>
                <a:gd name="connsiteY26" fmla="*/ 249081 h 599913"/>
                <a:gd name="connsiteX27" fmla="*/ 434294 w 600727"/>
                <a:gd name="connsiteY27" fmla="*/ 266577 h 599913"/>
                <a:gd name="connsiteX28" fmla="*/ 451813 w 600727"/>
                <a:gd name="connsiteY28" fmla="*/ 257368 h 599913"/>
                <a:gd name="connsiteX29" fmla="*/ 440748 w 600727"/>
                <a:gd name="connsiteY29" fmla="*/ 203961 h 599913"/>
                <a:gd name="connsiteX30" fmla="*/ 388651 w 600727"/>
                <a:gd name="connsiteY30" fmla="*/ 187386 h 599913"/>
                <a:gd name="connsiteX31" fmla="*/ 266759 w 600727"/>
                <a:gd name="connsiteY31" fmla="*/ 177078 h 599913"/>
                <a:gd name="connsiteX32" fmla="*/ 151680 w 600727"/>
                <a:gd name="connsiteY32" fmla="*/ 240333 h 599913"/>
                <a:gd name="connsiteX33" fmla="*/ 88518 w 600727"/>
                <a:gd name="connsiteY33" fmla="*/ 358658 h 599913"/>
                <a:gd name="connsiteX34" fmla="*/ 266478 w 600727"/>
                <a:gd name="connsiteY34" fmla="*/ 471459 h 599913"/>
                <a:gd name="connsiteX35" fmla="*/ 458268 w 600727"/>
                <a:gd name="connsiteY35" fmla="*/ 351292 h 599913"/>
                <a:gd name="connsiteX36" fmla="*/ 406632 w 600727"/>
                <a:gd name="connsiteY36" fmla="*/ 293741 h 599913"/>
                <a:gd name="connsiteX37" fmla="*/ 399716 w 600727"/>
                <a:gd name="connsiteY37" fmla="*/ 282691 h 599913"/>
                <a:gd name="connsiteX38" fmla="*/ 400177 w 600727"/>
                <a:gd name="connsiteY38" fmla="*/ 240794 h 599913"/>
                <a:gd name="connsiteX39" fmla="*/ 305665 w 600727"/>
                <a:gd name="connsiteY39" fmla="*/ 240333 h 599913"/>
                <a:gd name="connsiteX40" fmla="*/ 295523 w 600727"/>
                <a:gd name="connsiteY40" fmla="*/ 235269 h 599913"/>
                <a:gd name="connsiteX41" fmla="*/ 290912 w 600727"/>
                <a:gd name="connsiteY41" fmla="*/ 186005 h 599913"/>
                <a:gd name="connsiteX42" fmla="*/ 266759 w 600727"/>
                <a:gd name="connsiteY42" fmla="*/ 177078 h 599913"/>
                <a:gd name="connsiteX43" fmla="*/ 405364 w 600727"/>
                <a:gd name="connsiteY43" fmla="*/ 128778 h 599913"/>
                <a:gd name="connsiteX44" fmla="*/ 376665 w 600727"/>
                <a:gd name="connsiteY44" fmla="*/ 131216 h 599913"/>
                <a:gd name="connsiteX45" fmla="*/ 364217 w 600727"/>
                <a:gd name="connsiteY45" fmla="*/ 150554 h 599913"/>
                <a:gd name="connsiteX46" fmla="*/ 383580 w 600727"/>
                <a:gd name="connsiteY46" fmla="*/ 162985 h 599913"/>
                <a:gd name="connsiteX47" fmla="*/ 459190 w 600727"/>
                <a:gd name="connsiteY47" fmla="*/ 187386 h 599913"/>
                <a:gd name="connsiteX48" fmla="*/ 475787 w 600727"/>
                <a:gd name="connsiteY48" fmla="*/ 265195 h 599913"/>
                <a:gd name="connsiteX49" fmla="*/ 486391 w 600727"/>
                <a:gd name="connsiteY49" fmla="*/ 285453 h 599913"/>
                <a:gd name="connsiteX50" fmla="*/ 506676 w 600727"/>
                <a:gd name="connsiteY50" fmla="*/ 275324 h 599913"/>
                <a:gd name="connsiteX51" fmla="*/ 483163 w 600727"/>
                <a:gd name="connsiteY51" fmla="*/ 165747 h 599913"/>
                <a:gd name="connsiteX52" fmla="*/ 405364 w 600727"/>
                <a:gd name="connsiteY52" fmla="*/ 128778 h 599913"/>
                <a:gd name="connsiteX53" fmla="*/ 300594 w 600727"/>
                <a:gd name="connsiteY53" fmla="*/ 0 h 599913"/>
                <a:gd name="connsiteX54" fmla="*/ 600727 w 600727"/>
                <a:gd name="connsiteY54" fmla="*/ 300186 h 599913"/>
                <a:gd name="connsiteX55" fmla="*/ 300594 w 600727"/>
                <a:gd name="connsiteY55" fmla="*/ 599913 h 599913"/>
                <a:gd name="connsiteX56" fmla="*/ 0 w 600727"/>
                <a:gd name="connsiteY56" fmla="*/ 300186 h 599913"/>
                <a:gd name="connsiteX57" fmla="*/ 300594 w 600727"/>
                <a:gd name="connsiteY57" fmla="*/ 0 h 59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0727" h="599913">
                  <a:moveTo>
                    <a:pt x="223001" y="363277"/>
                  </a:moveTo>
                  <a:cubicBezTo>
                    <a:pt x="228705" y="361377"/>
                    <a:pt x="234928" y="361377"/>
                    <a:pt x="240229" y="363680"/>
                  </a:cubicBezTo>
                  <a:cubicBezTo>
                    <a:pt x="251292" y="368286"/>
                    <a:pt x="254980" y="380722"/>
                    <a:pt x="248066" y="391776"/>
                  </a:cubicBezTo>
                  <a:cubicBezTo>
                    <a:pt x="241151" y="402369"/>
                    <a:pt x="226862" y="406975"/>
                    <a:pt x="215799" y="402369"/>
                  </a:cubicBezTo>
                  <a:cubicBezTo>
                    <a:pt x="205197" y="397303"/>
                    <a:pt x="201970" y="384867"/>
                    <a:pt x="208884" y="374274"/>
                  </a:cubicBezTo>
                  <a:cubicBezTo>
                    <a:pt x="212111" y="368977"/>
                    <a:pt x="217297" y="365177"/>
                    <a:pt x="223001" y="363277"/>
                  </a:cubicBezTo>
                  <a:close/>
                  <a:moveTo>
                    <a:pt x="266976" y="352625"/>
                  </a:moveTo>
                  <a:cubicBezTo>
                    <a:pt x="271126" y="354008"/>
                    <a:pt x="272970" y="358617"/>
                    <a:pt x="270665" y="362765"/>
                  </a:cubicBezTo>
                  <a:cubicBezTo>
                    <a:pt x="267898" y="367374"/>
                    <a:pt x="262827" y="369217"/>
                    <a:pt x="258217" y="367374"/>
                  </a:cubicBezTo>
                  <a:cubicBezTo>
                    <a:pt x="254067" y="365530"/>
                    <a:pt x="252684" y="360921"/>
                    <a:pt x="255450" y="356773"/>
                  </a:cubicBezTo>
                  <a:cubicBezTo>
                    <a:pt x="257756" y="352625"/>
                    <a:pt x="262827" y="350782"/>
                    <a:pt x="266976" y="352625"/>
                  </a:cubicBezTo>
                  <a:close/>
                  <a:moveTo>
                    <a:pt x="248086" y="313386"/>
                  </a:moveTo>
                  <a:cubicBezTo>
                    <a:pt x="222785" y="315737"/>
                    <a:pt x="198845" y="330582"/>
                    <a:pt x="188128" y="352677"/>
                  </a:cubicBezTo>
                  <a:cubicBezTo>
                    <a:pt x="173378" y="382598"/>
                    <a:pt x="187667" y="415740"/>
                    <a:pt x="221316" y="426327"/>
                  </a:cubicBezTo>
                  <a:cubicBezTo>
                    <a:pt x="256347" y="437835"/>
                    <a:pt x="297371" y="420343"/>
                    <a:pt x="311660" y="388122"/>
                  </a:cubicBezTo>
                  <a:cubicBezTo>
                    <a:pt x="325949" y="356820"/>
                    <a:pt x="307973" y="324138"/>
                    <a:pt x="273402" y="315392"/>
                  </a:cubicBezTo>
                  <a:cubicBezTo>
                    <a:pt x="265105" y="313206"/>
                    <a:pt x="256520" y="312602"/>
                    <a:pt x="248086" y="313386"/>
                  </a:cubicBezTo>
                  <a:close/>
                  <a:moveTo>
                    <a:pt x="250355" y="279948"/>
                  </a:moveTo>
                  <a:cubicBezTo>
                    <a:pt x="320418" y="273044"/>
                    <a:pt x="380801" y="304345"/>
                    <a:pt x="385411" y="350376"/>
                  </a:cubicBezTo>
                  <a:cubicBezTo>
                    <a:pt x="390020" y="396407"/>
                    <a:pt x="336551" y="439216"/>
                    <a:pt x="266488" y="446121"/>
                  </a:cubicBezTo>
                  <a:cubicBezTo>
                    <a:pt x="196425" y="453025"/>
                    <a:pt x="136042" y="421724"/>
                    <a:pt x="131432" y="375693"/>
                  </a:cubicBezTo>
                  <a:cubicBezTo>
                    <a:pt x="126823" y="329662"/>
                    <a:pt x="179831" y="286853"/>
                    <a:pt x="250355" y="279948"/>
                  </a:cubicBezTo>
                  <a:close/>
                  <a:moveTo>
                    <a:pt x="388651" y="187386"/>
                  </a:moveTo>
                  <a:cubicBezTo>
                    <a:pt x="381275" y="189228"/>
                    <a:pt x="376204" y="196594"/>
                    <a:pt x="378048" y="203961"/>
                  </a:cubicBezTo>
                  <a:cubicBezTo>
                    <a:pt x="379431" y="211328"/>
                    <a:pt x="386807" y="216392"/>
                    <a:pt x="394645" y="214550"/>
                  </a:cubicBezTo>
                  <a:cubicBezTo>
                    <a:pt x="403405" y="212709"/>
                    <a:pt x="413086" y="215471"/>
                    <a:pt x="420002" y="222838"/>
                  </a:cubicBezTo>
                  <a:cubicBezTo>
                    <a:pt x="426456" y="230204"/>
                    <a:pt x="428300" y="240333"/>
                    <a:pt x="425534" y="249081"/>
                  </a:cubicBezTo>
                  <a:cubicBezTo>
                    <a:pt x="423229" y="256448"/>
                    <a:pt x="426917" y="264275"/>
                    <a:pt x="434294" y="266577"/>
                  </a:cubicBezTo>
                  <a:cubicBezTo>
                    <a:pt x="441670" y="268879"/>
                    <a:pt x="449508" y="264735"/>
                    <a:pt x="451813" y="257368"/>
                  </a:cubicBezTo>
                  <a:cubicBezTo>
                    <a:pt x="457807" y="239412"/>
                    <a:pt x="454118" y="219154"/>
                    <a:pt x="440748" y="203961"/>
                  </a:cubicBezTo>
                  <a:cubicBezTo>
                    <a:pt x="426917" y="189228"/>
                    <a:pt x="407093" y="183703"/>
                    <a:pt x="388651" y="187386"/>
                  </a:cubicBezTo>
                  <a:close/>
                  <a:moveTo>
                    <a:pt x="266759" y="177078"/>
                  </a:moveTo>
                  <a:cubicBezTo>
                    <a:pt x="236828" y="176538"/>
                    <a:pt x="191790" y="200278"/>
                    <a:pt x="151680" y="240333"/>
                  </a:cubicBezTo>
                  <a:cubicBezTo>
                    <a:pt x="112031" y="279928"/>
                    <a:pt x="88518" y="322286"/>
                    <a:pt x="88518" y="358658"/>
                  </a:cubicBezTo>
                  <a:cubicBezTo>
                    <a:pt x="88518" y="428641"/>
                    <a:pt x="178420" y="471459"/>
                    <a:pt x="266478" y="471459"/>
                  </a:cubicBezTo>
                  <a:cubicBezTo>
                    <a:pt x="381736" y="471459"/>
                    <a:pt x="458268" y="404700"/>
                    <a:pt x="458268" y="351292"/>
                  </a:cubicBezTo>
                  <a:cubicBezTo>
                    <a:pt x="458268" y="319524"/>
                    <a:pt x="431067" y="301107"/>
                    <a:pt x="406632" y="293741"/>
                  </a:cubicBezTo>
                  <a:cubicBezTo>
                    <a:pt x="400638" y="291899"/>
                    <a:pt x="396950" y="290518"/>
                    <a:pt x="399716" y="282691"/>
                  </a:cubicBezTo>
                  <a:cubicBezTo>
                    <a:pt x="406632" y="265656"/>
                    <a:pt x="407554" y="251383"/>
                    <a:pt x="400177" y="240794"/>
                  </a:cubicBezTo>
                  <a:cubicBezTo>
                    <a:pt x="386346" y="220996"/>
                    <a:pt x="348542" y="222377"/>
                    <a:pt x="305665" y="240333"/>
                  </a:cubicBezTo>
                  <a:cubicBezTo>
                    <a:pt x="305665" y="240333"/>
                    <a:pt x="291834" y="246319"/>
                    <a:pt x="295523" y="235269"/>
                  </a:cubicBezTo>
                  <a:cubicBezTo>
                    <a:pt x="301977" y="214090"/>
                    <a:pt x="301055" y="196134"/>
                    <a:pt x="290912" y="186005"/>
                  </a:cubicBezTo>
                  <a:cubicBezTo>
                    <a:pt x="285034" y="180135"/>
                    <a:pt x="276736" y="177257"/>
                    <a:pt x="266759" y="177078"/>
                  </a:cubicBezTo>
                  <a:close/>
                  <a:moveTo>
                    <a:pt x="405364" y="128778"/>
                  </a:moveTo>
                  <a:cubicBezTo>
                    <a:pt x="395769" y="128339"/>
                    <a:pt x="386116" y="129144"/>
                    <a:pt x="376665" y="131216"/>
                  </a:cubicBezTo>
                  <a:cubicBezTo>
                    <a:pt x="367905" y="133058"/>
                    <a:pt x="362373" y="141806"/>
                    <a:pt x="364217" y="150554"/>
                  </a:cubicBezTo>
                  <a:cubicBezTo>
                    <a:pt x="366061" y="159301"/>
                    <a:pt x="374820" y="164826"/>
                    <a:pt x="383580" y="162985"/>
                  </a:cubicBezTo>
                  <a:cubicBezTo>
                    <a:pt x="410320" y="156999"/>
                    <a:pt x="439365" y="165287"/>
                    <a:pt x="459190" y="187386"/>
                  </a:cubicBezTo>
                  <a:cubicBezTo>
                    <a:pt x="479014" y="209486"/>
                    <a:pt x="484546" y="238952"/>
                    <a:pt x="475787" y="265195"/>
                  </a:cubicBezTo>
                  <a:cubicBezTo>
                    <a:pt x="473021" y="273943"/>
                    <a:pt x="477631" y="282691"/>
                    <a:pt x="486391" y="285453"/>
                  </a:cubicBezTo>
                  <a:cubicBezTo>
                    <a:pt x="494689" y="288216"/>
                    <a:pt x="503910" y="283612"/>
                    <a:pt x="506676" y="275324"/>
                  </a:cubicBezTo>
                  <a:cubicBezTo>
                    <a:pt x="518663" y="238492"/>
                    <a:pt x="511286" y="196594"/>
                    <a:pt x="483163" y="165747"/>
                  </a:cubicBezTo>
                  <a:cubicBezTo>
                    <a:pt x="462416" y="142612"/>
                    <a:pt x="434149" y="130094"/>
                    <a:pt x="405364" y="128778"/>
                  </a:cubicBezTo>
                  <a:close/>
                  <a:moveTo>
                    <a:pt x="300594" y="0"/>
                  </a:moveTo>
                  <a:cubicBezTo>
                    <a:pt x="466566" y="0"/>
                    <a:pt x="600727" y="134439"/>
                    <a:pt x="600727" y="300186"/>
                  </a:cubicBezTo>
                  <a:cubicBezTo>
                    <a:pt x="600727" y="465934"/>
                    <a:pt x="466566" y="599913"/>
                    <a:pt x="300594" y="599913"/>
                  </a:cubicBezTo>
                  <a:cubicBezTo>
                    <a:pt x="134622" y="599913"/>
                    <a:pt x="0" y="465934"/>
                    <a:pt x="0" y="300186"/>
                  </a:cubicBezTo>
                  <a:cubicBezTo>
                    <a:pt x="0" y="134439"/>
                    <a:pt x="134622" y="0"/>
                    <a:pt x="300594" y="0"/>
                  </a:cubicBezTo>
                  <a:close/>
                </a:path>
              </a:pathLst>
            </a:custGeom>
            <a:grpFill/>
            <a:ln>
              <a:noFill/>
            </a:ln>
          </p:spPr>
        </p:sp>
        <p:sp>
          <p:nvSpPr>
            <p:cNvPr id="32" name="iconfont-1142-850723"/>
            <p:cNvSpPr>
              <a:spLocks noChangeAspect="1"/>
            </p:cNvSpPr>
            <p:nvPr userDrawn="1"/>
          </p:nvSpPr>
          <p:spPr bwMode="auto">
            <a:xfrm>
              <a:off x="11175683" y="6312401"/>
              <a:ext cx="231353" cy="231354"/>
            </a:xfrm>
            <a:custGeom>
              <a:avLst/>
              <a:gdLst>
                <a:gd name="T0" fmla="*/ 7268 w 10474"/>
                <a:gd name="T1" fmla="*/ 5233 h 10474"/>
                <a:gd name="T2" fmla="*/ 7029 w 10474"/>
                <a:gd name="T3" fmla="*/ 5480 h 10474"/>
                <a:gd name="T4" fmla="*/ 7268 w 10474"/>
                <a:gd name="T5" fmla="*/ 5702 h 10474"/>
                <a:gd name="T6" fmla="*/ 7566 w 10474"/>
                <a:gd name="T7" fmla="*/ 5480 h 10474"/>
                <a:gd name="T8" fmla="*/ 7268 w 10474"/>
                <a:gd name="T9" fmla="*/ 5233 h 10474"/>
                <a:gd name="T10" fmla="*/ 3454 w 10474"/>
                <a:gd name="T11" fmla="*/ 3484 h 10474"/>
                <a:gd name="T12" fmla="*/ 3087 w 10474"/>
                <a:gd name="T13" fmla="*/ 3782 h 10474"/>
                <a:gd name="T14" fmla="*/ 3454 w 10474"/>
                <a:gd name="T15" fmla="*/ 4081 h 10474"/>
                <a:gd name="T16" fmla="*/ 3761 w 10474"/>
                <a:gd name="T17" fmla="*/ 3782 h 10474"/>
                <a:gd name="T18" fmla="*/ 3454 w 10474"/>
                <a:gd name="T19" fmla="*/ 3484 h 10474"/>
                <a:gd name="T20" fmla="*/ 7805 w 10474"/>
                <a:gd name="T21" fmla="*/ 7400 h 10474"/>
                <a:gd name="T22" fmla="*/ 7976 w 10474"/>
                <a:gd name="T23" fmla="*/ 8014 h 10474"/>
                <a:gd name="T24" fmla="*/ 7328 w 10474"/>
                <a:gd name="T25" fmla="*/ 7648 h 10474"/>
                <a:gd name="T26" fmla="*/ 6594 w 10474"/>
                <a:gd name="T27" fmla="*/ 7775 h 10474"/>
                <a:gd name="T28" fmla="*/ 4546 w 10474"/>
                <a:gd name="T29" fmla="*/ 6018 h 10474"/>
                <a:gd name="T30" fmla="*/ 6594 w 10474"/>
                <a:gd name="T31" fmla="*/ 4260 h 10474"/>
                <a:gd name="T32" fmla="*/ 8650 w 10474"/>
                <a:gd name="T33" fmla="*/ 6018 h 10474"/>
                <a:gd name="T34" fmla="*/ 7805 w 10474"/>
                <a:gd name="T35" fmla="*/ 7400 h 10474"/>
                <a:gd name="T36" fmla="*/ 4247 w 10474"/>
                <a:gd name="T37" fmla="*/ 6564 h 10474"/>
                <a:gd name="T38" fmla="*/ 3402 w 10474"/>
                <a:gd name="T39" fmla="*/ 6427 h 10474"/>
                <a:gd name="T40" fmla="*/ 2541 w 10474"/>
                <a:gd name="T41" fmla="*/ 6863 h 10474"/>
                <a:gd name="T42" fmla="*/ 2788 w 10474"/>
                <a:gd name="T43" fmla="*/ 6129 h 10474"/>
                <a:gd name="T44" fmla="*/ 1824 w 10474"/>
                <a:gd name="T45" fmla="*/ 4507 h 10474"/>
                <a:gd name="T46" fmla="*/ 4247 w 10474"/>
                <a:gd name="T47" fmla="*/ 2460 h 10474"/>
                <a:gd name="T48" fmla="*/ 6679 w 10474"/>
                <a:gd name="T49" fmla="*/ 4149 h 10474"/>
                <a:gd name="T50" fmla="*/ 6449 w 10474"/>
                <a:gd name="T51" fmla="*/ 4124 h 10474"/>
                <a:gd name="T52" fmla="*/ 4392 w 10474"/>
                <a:gd name="T53" fmla="*/ 6043 h 10474"/>
                <a:gd name="T54" fmla="*/ 4461 w 10474"/>
                <a:gd name="T55" fmla="*/ 6555 h 10474"/>
                <a:gd name="T56" fmla="*/ 4247 w 10474"/>
                <a:gd name="T57" fmla="*/ 6564 h 10474"/>
                <a:gd name="T58" fmla="*/ 5237 w 10474"/>
                <a:gd name="T59" fmla="*/ 0 h 10474"/>
                <a:gd name="T60" fmla="*/ 0 w 10474"/>
                <a:gd name="T61" fmla="*/ 5237 h 10474"/>
                <a:gd name="T62" fmla="*/ 5237 w 10474"/>
                <a:gd name="T63" fmla="*/ 10474 h 10474"/>
                <a:gd name="T64" fmla="*/ 10474 w 10474"/>
                <a:gd name="T65" fmla="*/ 5237 h 10474"/>
                <a:gd name="T66" fmla="*/ 5237 w 10474"/>
                <a:gd name="T67" fmla="*/ 0 h 10474"/>
                <a:gd name="T68" fmla="*/ 5143 w 10474"/>
                <a:gd name="T69" fmla="*/ 4081 h 10474"/>
                <a:gd name="T70" fmla="*/ 5450 w 10474"/>
                <a:gd name="T71" fmla="*/ 3782 h 10474"/>
                <a:gd name="T72" fmla="*/ 5143 w 10474"/>
                <a:gd name="T73" fmla="*/ 3484 h 10474"/>
                <a:gd name="T74" fmla="*/ 4793 w 10474"/>
                <a:gd name="T75" fmla="*/ 3782 h 10474"/>
                <a:gd name="T76" fmla="*/ 5143 w 10474"/>
                <a:gd name="T77" fmla="*/ 4081 h 10474"/>
                <a:gd name="T78" fmla="*/ 5928 w 10474"/>
                <a:gd name="T79" fmla="*/ 5233 h 10474"/>
                <a:gd name="T80" fmla="*/ 5689 w 10474"/>
                <a:gd name="T81" fmla="*/ 5480 h 10474"/>
                <a:gd name="T82" fmla="*/ 5928 w 10474"/>
                <a:gd name="T83" fmla="*/ 5702 h 10474"/>
                <a:gd name="T84" fmla="*/ 6235 w 10474"/>
                <a:gd name="T85" fmla="*/ 5480 h 10474"/>
                <a:gd name="T86" fmla="*/ 5928 w 10474"/>
                <a:gd name="T87" fmla="*/ 5233 h 10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474" h="10474">
                  <a:moveTo>
                    <a:pt x="7268" y="5233"/>
                  </a:moveTo>
                  <a:cubicBezTo>
                    <a:pt x="7140" y="5233"/>
                    <a:pt x="7029" y="5344"/>
                    <a:pt x="7029" y="5480"/>
                  </a:cubicBezTo>
                  <a:cubicBezTo>
                    <a:pt x="7029" y="5591"/>
                    <a:pt x="7140" y="5702"/>
                    <a:pt x="7268" y="5702"/>
                  </a:cubicBezTo>
                  <a:cubicBezTo>
                    <a:pt x="7438" y="5702"/>
                    <a:pt x="7566" y="5591"/>
                    <a:pt x="7566" y="5480"/>
                  </a:cubicBezTo>
                  <a:cubicBezTo>
                    <a:pt x="7566" y="5344"/>
                    <a:pt x="7438" y="5233"/>
                    <a:pt x="7268" y="5233"/>
                  </a:cubicBezTo>
                  <a:close/>
                  <a:moveTo>
                    <a:pt x="3454" y="3484"/>
                  </a:moveTo>
                  <a:cubicBezTo>
                    <a:pt x="3274" y="3484"/>
                    <a:pt x="3087" y="3594"/>
                    <a:pt x="3087" y="3782"/>
                  </a:cubicBezTo>
                  <a:cubicBezTo>
                    <a:pt x="3087" y="3961"/>
                    <a:pt x="3274" y="4081"/>
                    <a:pt x="3454" y="4081"/>
                  </a:cubicBezTo>
                  <a:cubicBezTo>
                    <a:pt x="3624" y="4081"/>
                    <a:pt x="3761" y="3961"/>
                    <a:pt x="3761" y="3782"/>
                  </a:cubicBezTo>
                  <a:cubicBezTo>
                    <a:pt x="3761" y="3594"/>
                    <a:pt x="3624" y="3484"/>
                    <a:pt x="3454" y="3484"/>
                  </a:cubicBezTo>
                  <a:close/>
                  <a:moveTo>
                    <a:pt x="7805" y="7400"/>
                  </a:moveTo>
                  <a:lnTo>
                    <a:pt x="7976" y="8014"/>
                  </a:lnTo>
                  <a:lnTo>
                    <a:pt x="7328" y="7648"/>
                  </a:lnTo>
                  <a:cubicBezTo>
                    <a:pt x="7080" y="7699"/>
                    <a:pt x="6841" y="7775"/>
                    <a:pt x="6594" y="7775"/>
                  </a:cubicBezTo>
                  <a:cubicBezTo>
                    <a:pt x="5450" y="7775"/>
                    <a:pt x="4546" y="6990"/>
                    <a:pt x="4546" y="6018"/>
                  </a:cubicBezTo>
                  <a:cubicBezTo>
                    <a:pt x="4546" y="5045"/>
                    <a:pt x="5450" y="4260"/>
                    <a:pt x="6594" y="4260"/>
                  </a:cubicBezTo>
                  <a:cubicBezTo>
                    <a:pt x="7677" y="4260"/>
                    <a:pt x="8650" y="5045"/>
                    <a:pt x="8650" y="6018"/>
                  </a:cubicBezTo>
                  <a:cubicBezTo>
                    <a:pt x="8650" y="6564"/>
                    <a:pt x="8283" y="7050"/>
                    <a:pt x="7805" y="7400"/>
                  </a:cubicBezTo>
                  <a:close/>
                  <a:moveTo>
                    <a:pt x="4247" y="6564"/>
                  </a:moveTo>
                  <a:cubicBezTo>
                    <a:pt x="3931" y="6564"/>
                    <a:pt x="3701" y="6513"/>
                    <a:pt x="3402" y="6427"/>
                  </a:cubicBezTo>
                  <a:lnTo>
                    <a:pt x="2541" y="6863"/>
                  </a:lnTo>
                  <a:lnTo>
                    <a:pt x="2788" y="6129"/>
                  </a:lnTo>
                  <a:cubicBezTo>
                    <a:pt x="2182" y="5702"/>
                    <a:pt x="1824" y="5165"/>
                    <a:pt x="1824" y="4507"/>
                  </a:cubicBezTo>
                  <a:cubicBezTo>
                    <a:pt x="1824" y="3347"/>
                    <a:pt x="2916" y="2460"/>
                    <a:pt x="4247" y="2460"/>
                  </a:cubicBezTo>
                  <a:cubicBezTo>
                    <a:pt x="5425" y="2460"/>
                    <a:pt x="6474" y="3159"/>
                    <a:pt x="6679" y="4149"/>
                  </a:cubicBezTo>
                  <a:cubicBezTo>
                    <a:pt x="6594" y="4132"/>
                    <a:pt x="6517" y="4124"/>
                    <a:pt x="6449" y="4124"/>
                  </a:cubicBezTo>
                  <a:cubicBezTo>
                    <a:pt x="5288" y="4124"/>
                    <a:pt x="4392" y="4994"/>
                    <a:pt x="4392" y="6043"/>
                  </a:cubicBezTo>
                  <a:cubicBezTo>
                    <a:pt x="4392" y="6223"/>
                    <a:pt x="4418" y="6385"/>
                    <a:pt x="4461" y="6555"/>
                  </a:cubicBezTo>
                  <a:cubicBezTo>
                    <a:pt x="4392" y="6564"/>
                    <a:pt x="4315" y="6564"/>
                    <a:pt x="4247" y="6564"/>
                  </a:cubicBezTo>
                  <a:close/>
                  <a:moveTo>
                    <a:pt x="5237" y="0"/>
                  </a:moveTo>
                  <a:cubicBezTo>
                    <a:pt x="2345" y="0"/>
                    <a:pt x="0" y="2345"/>
                    <a:pt x="0" y="5237"/>
                  </a:cubicBezTo>
                  <a:cubicBezTo>
                    <a:pt x="0" y="8129"/>
                    <a:pt x="2345" y="10474"/>
                    <a:pt x="5237" y="10474"/>
                  </a:cubicBezTo>
                  <a:cubicBezTo>
                    <a:pt x="8129" y="10474"/>
                    <a:pt x="10474" y="8129"/>
                    <a:pt x="10474" y="5237"/>
                  </a:cubicBezTo>
                  <a:cubicBezTo>
                    <a:pt x="10474" y="2345"/>
                    <a:pt x="8129" y="0"/>
                    <a:pt x="5237" y="0"/>
                  </a:cubicBezTo>
                  <a:close/>
                  <a:moveTo>
                    <a:pt x="5143" y="4081"/>
                  </a:moveTo>
                  <a:cubicBezTo>
                    <a:pt x="5331" y="4081"/>
                    <a:pt x="5450" y="3961"/>
                    <a:pt x="5450" y="3782"/>
                  </a:cubicBezTo>
                  <a:cubicBezTo>
                    <a:pt x="5450" y="3594"/>
                    <a:pt x="5331" y="3484"/>
                    <a:pt x="5143" y="3484"/>
                  </a:cubicBezTo>
                  <a:cubicBezTo>
                    <a:pt x="4964" y="3484"/>
                    <a:pt x="4793" y="3594"/>
                    <a:pt x="4793" y="3782"/>
                  </a:cubicBezTo>
                  <a:cubicBezTo>
                    <a:pt x="4793" y="3961"/>
                    <a:pt x="4964" y="4081"/>
                    <a:pt x="5143" y="4081"/>
                  </a:cubicBezTo>
                  <a:close/>
                  <a:moveTo>
                    <a:pt x="5928" y="5233"/>
                  </a:moveTo>
                  <a:cubicBezTo>
                    <a:pt x="5809" y="5233"/>
                    <a:pt x="5689" y="5344"/>
                    <a:pt x="5689" y="5480"/>
                  </a:cubicBezTo>
                  <a:cubicBezTo>
                    <a:pt x="5689" y="5591"/>
                    <a:pt x="5809" y="5702"/>
                    <a:pt x="5928" y="5702"/>
                  </a:cubicBezTo>
                  <a:cubicBezTo>
                    <a:pt x="6107" y="5702"/>
                    <a:pt x="6235" y="5591"/>
                    <a:pt x="6235" y="5480"/>
                  </a:cubicBezTo>
                  <a:cubicBezTo>
                    <a:pt x="6235" y="5344"/>
                    <a:pt x="6107" y="5233"/>
                    <a:pt x="5928" y="5233"/>
                  </a:cubicBezTo>
                  <a:close/>
                </a:path>
              </a:pathLst>
            </a:custGeom>
            <a:grpFill/>
            <a:ln>
              <a:noFill/>
            </a:ln>
          </p:spPr>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转折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b="15710"/>
          <a:stretch>
            <a:fillRect/>
          </a:stretch>
        </p:blipFill>
        <p:spPr>
          <a:xfrm>
            <a:off x="0" y="-3"/>
            <a:ext cx="12192000" cy="6858002"/>
          </a:xfrm>
          <a:prstGeom prst="rect">
            <a:avLst/>
          </a:prstGeom>
        </p:spPr>
      </p:pic>
      <p:sp>
        <p:nvSpPr>
          <p:cNvPr id="18" name="矩形 17"/>
          <p:cNvSpPr/>
          <p:nvPr userDrawn="1"/>
        </p:nvSpPr>
        <p:spPr>
          <a:xfrm>
            <a:off x="0" y="-2"/>
            <a:ext cx="12192000" cy="6858002"/>
          </a:xfrm>
          <a:prstGeom prst="rect">
            <a:avLst/>
          </a:prstGeom>
          <a:solidFill>
            <a:srgbClr val="A92D61">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直角三角形 8"/>
          <p:cNvSpPr/>
          <p:nvPr userDrawn="1"/>
        </p:nvSpPr>
        <p:spPr>
          <a:xfrm flipV="1">
            <a:off x="0" y="0"/>
            <a:ext cx="10828873" cy="1411674"/>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9"/>
          <p:cNvSpPr/>
          <p:nvPr userDrawn="1"/>
        </p:nvSpPr>
        <p:spPr>
          <a:xfrm rot="5400000" flipH="1" flipV="1">
            <a:off x="8426449" y="3092451"/>
            <a:ext cx="6858001" cy="67309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grpSp>
        <p:nvGrpSpPr>
          <p:cNvPr id="36" name="组合 35"/>
          <p:cNvGrpSpPr/>
          <p:nvPr userDrawn="1"/>
        </p:nvGrpSpPr>
        <p:grpSpPr>
          <a:xfrm>
            <a:off x="10076250" y="6312401"/>
            <a:ext cx="1330786" cy="233551"/>
            <a:chOff x="10076250" y="6312401"/>
            <a:chExt cx="1330786" cy="233551"/>
          </a:xfrm>
        </p:grpSpPr>
        <p:sp>
          <p:nvSpPr>
            <p:cNvPr id="31" name="facebook-logo-in-circular-shape_44646"/>
            <p:cNvSpPr>
              <a:spLocks noChangeAspect="1"/>
            </p:cNvSpPr>
            <p:nvPr userDrawn="1"/>
          </p:nvSpPr>
          <p:spPr bwMode="auto">
            <a:xfrm>
              <a:off x="10076250" y="6314598"/>
              <a:ext cx="231353" cy="229434"/>
            </a:xfrm>
            <a:custGeom>
              <a:avLst/>
              <a:gdLst>
                <a:gd name="T0" fmla="*/ 561 w 561"/>
                <a:gd name="T1" fmla="*/ 280 h 557"/>
                <a:gd name="T2" fmla="*/ 343 w 561"/>
                <a:gd name="T3" fmla="*/ 553 h 557"/>
                <a:gd name="T4" fmla="*/ 343 w 561"/>
                <a:gd name="T5" fmla="*/ 320 h 557"/>
                <a:gd name="T6" fmla="*/ 410 w 561"/>
                <a:gd name="T7" fmla="*/ 320 h 557"/>
                <a:gd name="T8" fmla="*/ 410 w 561"/>
                <a:gd name="T9" fmla="*/ 243 h 557"/>
                <a:gd name="T10" fmla="*/ 342 w 561"/>
                <a:gd name="T11" fmla="*/ 243 h 557"/>
                <a:gd name="T12" fmla="*/ 342 w 561"/>
                <a:gd name="T13" fmla="*/ 225 h 557"/>
                <a:gd name="T14" fmla="*/ 391 w 561"/>
                <a:gd name="T15" fmla="*/ 165 h 557"/>
                <a:gd name="T16" fmla="*/ 425 w 561"/>
                <a:gd name="T17" fmla="*/ 170 h 557"/>
                <a:gd name="T18" fmla="*/ 430 w 561"/>
                <a:gd name="T19" fmla="*/ 89 h 557"/>
                <a:gd name="T20" fmla="*/ 373 w 561"/>
                <a:gd name="T21" fmla="*/ 82 h 557"/>
                <a:gd name="T22" fmla="*/ 280 w 561"/>
                <a:gd name="T23" fmla="*/ 116 h 557"/>
                <a:gd name="T24" fmla="*/ 237 w 561"/>
                <a:gd name="T25" fmla="*/ 229 h 557"/>
                <a:gd name="T26" fmla="*/ 237 w 561"/>
                <a:gd name="T27" fmla="*/ 243 h 557"/>
                <a:gd name="T28" fmla="*/ 192 w 561"/>
                <a:gd name="T29" fmla="*/ 243 h 557"/>
                <a:gd name="T30" fmla="*/ 192 w 561"/>
                <a:gd name="T31" fmla="*/ 320 h 557"/>
                <a:gd name="T32" fmla="*/ 237 w 561"/>
                <a:gd name="T33" fmla="*/ 320 h 557"/>
                <a:gd name="T34" fmla="*/ 237 w 561"/>
                <a:gd name="T35" fmla="*/ 557 h 557"/>
                <a:gd name="T36" fmla="*/ 0 w 561"/>
                <a:gd name="T37" fmla="*/ 280 h 557"/>
                <a:gd name="T38" fmla="*/ 280 w 561"/>
                <a:gd name="T39" fmla="*/ 0 h 557"/>
                <a:gd name="T40" fmla="*/ 561 w 561"/>
                <a:gd name="T41" fmla="*/ 28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61" h="557">
                  <a:moveTo>
                    <a:pt x="561" y="280"/>
                  </a:moveTo>
                  <a:cubicBezTo>
                    <a:pt x="561" y="414"/>
                    <a:pt x="468" y="525"/>
                    <a:pt x="343" y="553"/>
                  </a:cubicBezTo>
                  <a:lnTo>
                    <a:pt x="343" y="320"/>
                  </a:lnTo>
                  <a:lnTo>
                    <a:pt x="410" y="320"/>
                  </a:lnTo>
                  <a:lnTo>
                    <a:pt x="410" y="243"/>
                  </a:lnTo>
                  <a:lnTo>
                    <a:pt x="342" y="243"/>
                  </a:lnTo>
                  <a:lnTo>
                    <a:pt x="342" y="225"/>
                  </a:lnTo>
                  <a:cubicBezTo>
                    <a:pt x="342" y="192"/>
                    <a:pt x="357" y="165"/>
                    <a:pt x="391" y="165"/>
                  </a:cubicBezTo>
                  <a:cubicBezTo>
                    <a:pt x="405" y="165"/>
                    <a:pt x="416" y="167"/>
                    <a:pt x="425" y="170"/>
                  </a:cubicBezTo>
                  <a:lnTo>
                    <a:pt x="430" y="89"/>
                  </a:lnTo>
                  <a:cubicBezTo>
                    <a:pt x="415" y="84"/>
                    <a:pt x="397" y="82"/>
                    <a:pt x="373" y="82"/>
                  </a:cubicBezTo>
                  <a:cubicBezTo>
                    <a:pt x="343" y="82"/>
                    <a:pt x="306" y="91"/>
                    <a:pt x="280" y="116"/>
                  </a:cubicBezTo>
                  <a:cubicBezTo>
                    <a:pt x="249" y="143"/>
                    <a:pt x="237" y="189"/>
                    <a:pt x="237" y="229"/>
                  </a:cubicBezTo>
                  <a:lnTo>
                    <a:pt x="237" y="243"/>
                  </a:lnTo>
                  <a:lnTo>
                    <a:pt x="192" y="243"/>
                  </a:lnTo>
                  <a:lnTo>
                    <a:pt x="192" y="320"/>
                  </a:lnTo>
                  <a:lnTo>
                    <a:pt x="237" y="320"/>
                  </a:lnTo>
                  <a:lnTo>
                    <a:pt x="237" y="557"/>
                  </a:lnTo>
                  <a:cubicBezTo>
                    <a:pt x="103" y="536"/>
                    <a:pt x="0" y="420"/>
                    <a:pt x="0" y="280"/>
                  </a:cubicBezTo>
                  <a:cubicBezTo>
                    <a:pt x="0" y="125"/>
                    <a:pt x="126" y="0"/>
                    <a:pt x="280" y="0"/>
                  </a:cubicBezTo>
                  <a:cubicBezTo>
                    <a:pt x="435" y="0"/>
                    <a:pt x="561" y="125"/>
                    <a:pt x="561" y="280"/>
                  </a:cubicBezTo>
                  <a:close/>
                </a:path>
              </a:pathLst>
            </a:custGeom>
            <a:solidFill>
              <a:schemeClr val="bg1"/>
            </a:solidFill>
            <a:ln>
              <a:noFill/>
            </a:ln>
          </p:spPr>
        </p:sp>
        <p:sp>
          <p:nvSpPr>
            <p:cNvPr id="32" name="iconfont-1177-866400"/>
            <p:cNvSpPr>
              <a:spLocks noChangeAspect="1"/>
            </p:cNvSpPr>
            <p:nvPr userDrawn="1"/>
          </p:nvSpPr>
          <p:spPr bwMode="auto">
            <a:xfrm>
              <a:off x="10442728" y="6314598"/>
              <a:ext cx="231353" cy="231354"/>
            </a:xfrm>
            <a:custGeom>
              <a:avLst/>
              <a:gdLst>
                <a:gd name="T0" fmla="*/ 12800 w 12800"/>
                <a:gd name="T1" fmla="*/ 6400 h 12800"/>
                <a:gd name="T2" fmla="*/ 6400 w 12800"/>
                <a:gd name="T3" fmla="*/ 0 h 12800"/>
                <a:gd name="T4" fmla="*/ 0 w 12800"/>
                <a:gd name="T5" fmla="*/ 6400 h 12800"/>
                <a:gd name="T6" fmla="*/ 6400 w 12800"/>
                <a:gd name="T7" fmla="*/ 12800 h 12800"/>
                <a:gd name="T8" fmla="*/ 12800 w 12800"/>
                <a:gd name="T9" fmla="*/ 6400 h 12800"/>
                <a:gd name="T10" fmla="*/ 2954 w 12800"/>
                <a:gd name="T11" fmla="*/ 8674 h 12800"/>
                <a:gd name="T12" fmla="*/ 3291 w 12800"/>
                <a:gd name="T13" fmla="*/ 8696 h 12800"/>
                <a:gd name="T14" fmla="*/ 5047 w 12800"/>
                <a:gd name="T15" fmla="*/ 8056 h 12800"/>
                <a:gd name="T16" fmla="*/ 3727 w 12800"/>
                <a:gd name="T17" fmla="*/ 7004 h 12800"/>
                <a:gd name="T18" fmla="*/ 3992 w 12800"/>
                <a:gd name="T19" fmla="*/ 7033 h 12800"/>
                <a:gd name="T20" fmla="*/ 4365 w 12800"/>
                <a:gd name="T21" fmla="*/ 6982 h 12800"/>
                <a:gd name="T22" fmla="*/ 3230 w 12800"/>
                <a:gd name="T23" fmla="*/ 5494 h 12800"/>
                <a:gd name="T24" fmla="*/ 3230 w 12800"/>
                <a:gd name="T25" fmla="*/ 5475 h 12800"/>
                <a:gd name="T26" fmla="*/ 3871 w 12800"/>
                <a:gd name="T27" fmla="*/ 5670 h 12800"/>
                <a:gd name="T28" fmla="*/ 3242 w 12800"/>
                <a:gd name="T29" fmla="*/ 4407 h 12800"/>
                <a:gd name="T30" fmla="*/ 3434 w 12800"/>
                <a:gd name="T31" fmla="*/ 3651 h 12800"/>
                <a:gd name="T32" fmla="*/ 6348 w 12800"/>
                <a:gd name="T33" fmla="*/ 5261 h 12800"/>
                <a:gd name="T34" fmla="*/ 6312 w 12800"/>
                <a:gd name="T35" fmla="*/ 4920 h 12800"/>
                <a:gd name="T36" fmla="*/ 7725 w 12800"/>
                <a:gd name="T37" fmla="*/ 3446 h 12800"/>
                <a:gd name="T38" fmla="*/ 8758 w 12800"/>
                <a:gd name="T39" fmla="*/ 3933 h 12800"/>
                <a:gd name="T40" fmla="*/ 9655 w 12800"/>
                <a:gd name="T41" fmla="*/ 3587 h 12800"/>
                <a:gd name="T42" fmla="*/ 9033 w 12800"/>
                <a:gd name="T43" fmla="*/ 4399 h 12800"/>
                <a:gd name="T44" fmla="*/ 9846 w 12800"/>
                <a:gd name="T45" fmla="*/ 4177 h 12800"/>
                <a:gd name="T46" fmla="*/ 9140 w 12800"/>
                <a:gd name="T47" fmla="*/ 4936 h 12800"/>
                <a:gd name="T48" fmla="*/ 9144 w 12800"/>
                <a:gd name="T49" fmla="*/ 5128 h 12800"/>
                <a:gd name="T50" fmla="*/ 5121 w 12800"/>
                <a:gd name="T51" fmla="*/ 9353 h 12800"/>
                <a:gd name="T52" fmla="*/ 2954 w 12800"/>
                <a:gd name="T53" fmla="*/ 86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00" h="12800">
                  <a:moveTo>
                    <a:pt x="12800" y="6400"/>
                  </a:moveTo>
                  <a:cubicBezTo>
                    <a:pt x="12800" y="2865"/>
                    <a:pt x="9935" y="0"/>
                    <a:pt x="6400" y="0"/>
                  </a:cubicBezTo>
                  <a:cubicBezTo>
                    <a:pt x="2865" y="0"/>
                    <a:pt x="0" y="2865"/>
                    <a:pt x="0" y="6400"/>
                  </a:cubicBezTo>
                  <a:cubicBezTo>
                    <a:pt x="0" y="9935"/>
                    <a:pt x="2865" y="12800"/>
                    <a:pt x="6400" y="12800"/>
                  </a:cubicBezTo>
                  <a:cubicBezTo>
                    <a:pt x="9935" y="12800"/>
                    <a:pt x="12800" y="9935"/>
                    <a:pt x="12800" y="6400"/>
                  </a:cubicBezTo>
                  <a:close/>
                  <a:moveTo>
                    <a:pt x="2954" y="8674"/>
                  </a:moveTo>
                  <a:cubicBezTo>
                    <a:pt x="3064" y="8688"/>
                    <a:pt x="3177" y="8696"/>
                    <a:pt x="3291" y="8696"/>
                  </a:cubicBezTo>
                  <a:cubicBezTo>
                    <a:pt x="3954" y="8697"/>
                    <a:pt x="4564" y="8458"/>
                    <a:pt x="5047" y="8056"/>
                  </a:cubicBezTo>
                  <a:cubicBezTo>
                    <a:pt x="4428" y="8042"/>
                    <a:pt x="3906" y="7604"/>
                    <a:pt x="3727" y="7004"/>
                  </a:cubicBezTo>
                  <a:cubicBezTo>
                    <a:pt x="3813" y="7022"/>
                    <a:pt x="3902" y="7032"/>
                    <a:pt x="3992" y="7033"/>
                  </a:cubicBezTo>
                  <a:cubicBezTo>
                    <a:pt x="4122" y="7034"/>
                    <a:pt x="4246" y="7016"/>
                    <a:pt x="4365" y="6982"/>
                  </a:cubicBezTo>
                  <a:cubicBezTo>
                    <a:pt x="3718" y="6839"/>
                    <a:pt x="3230" y="6225"/>
                    <a:pt x="3230" y="5494"/>
                  </a:cubicBezTo>
                  <a:lnTo>
                    <a:pt x="3230" y="5475"/>
                  </a:lnTo>
                  <a:cubicBezTo>
                    <a:pt x="3421" y="5590"/>
                    <a:pt x="3639" y="5660"/>
                    <a:pt x="3871" y="5670"/>
                  </a:cubicBezTo>
                  <a:cubicBezTo>
                    <a:pt x="3492" y="5396"/>
                    <a:pt x="3242" y="4931"/>
                    <a:pt x="3242" y="4407"/>
                  </a:cubicBezTo>
                  <a:cubicBezTo>
                    <a:pt x="3242" y="4130"/>
                    <a:pt x="3312" y="3872"/>
                    <a:pt x="3434" y="3651"/>
                  </a:cubicBezTo>
                  <a:cubicBezTo>
                    <a:pt x="4131" y="4573"/>
                    <a:pt x="5174" y="5185"/>
                    <a:pt x="6348" y="5261"/>
                  </a:cubicBezTo>
                  <a:cubicBezTo>
                    <a:pt x="6324" y="5151"/>
                    <a:pt x="6312" y="5037"/>
                    <a:pt x="6312" y="4920"/>
                  </a:cubicBezTo>
                  <a:cubicBezTo>
                    <a:pt x="6312" y="4093"/>
                    <a:pt x="6945" y="3433"/>
                    <a:pt x="7725" y="3446"/>
                  </a:cubicBezTo>
                  <a:cubicBezTo>
                    <a:pt x="8132" y="3453"/>
                    <a:pt x="8500" y="3640"/>
                    <a:pt x="8758" y="3933"/>
                  </a:cubicBezTo>
                  <a:cubicBezTo>
                    <a:pt x="9080" y="3871"/>
                    <a:pt x="9382" y="3753"/>
                    <a:pt x="9655" y="3587"/>
                  </a:cubicBezTo>
                  <a:cubicBezTo>
                    <a:pt x="9550" y="3932"/>
                    <a:pt x="9325" y="4219"/>
                    <a:pt x="9033" y="4399"/>
                  </a:cubicBezTo>
                  <a:cubicBezTo>
                    <a:pt x="9320" y="4367"/>
                    <a:pt x="9592" y="4291"/>
                    <a:pt x="9846" y="4177"/>
                  </a:cubicBezTo>
                  <a:cubicBezTo>
                    <a:pt x="9656" y="4472"/>
                    <a:pt x="9416" y="4730"/>
                    <a:pt x="9140" y="4936"/>
                  </a:cubicBezTo>
                  <a:cubicBezTo>
                    <a:pt x="9143" y="5000"/>
                    <a:pt x="9144" y="5064"/>
                    <a:pt x="9144" y="5128"/>
                  </a:cubicBezTo>
                  <a:cubicBezTo>
                    <a:pt x="9144" y="7091"/>
                    <a:pt x="7721" y="9354"/>
                    <a:pt x="5121" y="9353"/>
                  </a:cubicBezTo>
                  <a:cubicBezTo>
                    <a:pt x="4323" y="9354"/>
                    <a:pt x="3579" y="9104"/>
                    <a:pt x="2954" y="8674"/>
                  </a:cubicBezTo>
                  <a:close/>
                </a:path>
              </a:pathLst>
            </a:custGeom>
            <a:solidFill>
              <a:schemeClr val="bg1"/>
            </a:solidFill>
            <a:ln>
              <a:noFill/>
            </a:ln>
          </p:spPr>
        </p:sp>
        <p:sp>
          <p:nvSpPr>
            <p:cNvPr id="33" name="weibo-social-logo_49269"/>
            <p:cNvSpPr>
              <a:spLocks noChangeAspect="1"/>
            </p:cNvSpPr>
            <p:nvPr userDrawn="1"/>
          </p:nvSpPr>
          <p:spPr bwMode="auto">
            <a:xfrm>
              <a:off x="10809206" y="6312997"/>
              <a:ext cx="231353" cy="231040"/>
            </a:xfrm>
            <a:custGeom>
              <a:avLst/>
              <a:gdLst>
                <a:gd name="connsiteX0" fmla="*/ 223001 w 600727"/>
                <a:gd name="connsiteY0" fmla="*/ 363277 h 599913"/>
                <a:gd name="connsiteX1" fmla="*/ 240229 w 600727"/>
                <a:gd name="connsiteY1" fmla="*/ 363680 h 599913"/>
                <a:gd name="connsiteX2" fmla="*/ 248066 w 600727"/>
                <a:gd name="connsiteY2" fmla="*/ 391776 h 599913"/>
                <a:gd name="connsiteX3" fmla="*/ 215799 w 600727"/>
                <a:gd name="connsiteY3" fmla="*/ 402369 h 599913"/>
                <a:gd name="connsiteX4" fmla="*/ 208884 w 600727"/>
                <a:gd name="connsiteY4" fmla="*/ 374274 h 599913"/>
                <a:gd name="connsiteX5" fmla="*/ 223001 w 600727"/>
                <a:gd name="connsiteY5" fmla="*/ 363277 h 599913"/>
                <a:gd name="connsiteX6" fmla="*/ 266976 w 600727"/>
                <a:gd name="connsiteY6" fmla="*/ 352625 h 599913"/>
                <a:gd name="connsiteX7" fmla="*/ 270665 w 600727"/>
                <a:gd name="connsiteY7" fmla="*/ 362765 h 599913"/>
                <a:gd name="connsiteX8" fmla="*/ 258217 w 600727"/>
                <a:gd name="connsiteY8" fmla="*/ 367374 h 599913"/>
                <a:gd name="connsiteX9" fmla="*/ 255450 w 600727"/>
                <a:gd name="connsiteY9" fmla="*/ 356773 h 599913"/>
                <a:gd name="connsiteX10" fmla="*/ 266976 w 600727"/>
                <a:gd name="connsiteY10" fmla="*/ 352625 h 599913"/>
                <a:gd name="connsiteX11" fmla="*/ 248086 w 600727"/>
                <a:gd name="connsiteY11" fmla="*/ 313386 h 599913"/>
                <a:gd name="connsiteX12" fmla="*/ 188128 w 600727"/>
                <a:gd name="connsiteY12" fmla="*/ 352677 h 599913"/>
                <a:gd name="connsiteX13" fmla="*/ 221316 w 600727"/>
                <a:gd name="connsiteY13" fmla="*/ 426327 h 599913"/>
                <a:gd name="connsiteX14" fmla="*/ 311660 w 600727"/>
                <a:gd name="connsiteY14" fmla="*/ 388122 h 599913"/>
                <a:gd name="connsiteX15" fmla="*/ 273402 w 600727"/>
                <a:gd name="connsiteY15" fmla="*/ 315392 h 599913"/>
                <a:gd name="connsiteX16" fmla="*/ 248086 w 600727"/>
                <a:gd name="connsiteY16" fmla="*/ 313386 h 599913"/>
                <a:gd name="connsiteX17" fmla="*/ 250355 w 600727"/>
                <a:gd name="connsiteY17" fmla="*/ 279948 h 599913"/>
                <a:gd name="connsiteX18" fmla="*/ 385411 w 600727"/>
                <a:gd name="connsiteY18" fmla="*/ 350376 h 599913"/>
                <a:gd name="connsiteX19" fmla="*/ 266488 w 600727"/>
                <a:gd name="connsiteY19" fmla="*/ 446121 h 599913"/>
                <a:gd name="connsiteX20" fmla="*/ 131432 w 600727"/>
                <a:gd name="connsiteY20" fmla="*/ 375693 h 599913"/>
                <a:gd name="connsiteX21" fmla="*/ 250355 w 600727"/>
                <a:gd name="connsiteY21" fmla="*/ 279948 h 599913"/>
                <a:gd name="connsiteX22" fmla="*/ 388651 w 600727"/>
                <a:gd name="connsiteY22" fmla="*/ 187386 h 599913"/>
                <a:gd name="connsiteX23" fmla="*/ 378048 w 600727"/>
                <a:gd name="connsiteY23" fmla="*/ 203961 h 599913"/>
                <a:gd name="connsiteX24" fmla="*/ 394645 w 600727"/>
                <a:gd name="connsiteY24" fmla="*/ 214550 h 599913"/>
                <a:gd name="connsiteX25" fmla="*/ 420002 w 600727"/>
                <a:gd name="connsiteY25" fmla="*/ 222838 h 599913"/>
                <a:gd name="connsiteX26" fmla="*/ 425534 w 600727"/>
                <a:gd name="connsiteY26" fmla="*/ 249081 h 599913"/>
                <a:gd name="connsiteX27" fmla="*/ 434294 w 600727"/>
                <a:gd name="connsiteY27" fmla="*/ 266577 h 599913"/>
                <a:gd name="connsiteX28" fmla="*/ 451813 w 600727"/>
                <a:gd name="connsiteY28" fmla="*/ 257368 h 599913"/>
                <a:gd name="connsiteX29" fmla="*/ 440748 w 600727"/>
                <a:gd name="connsiteY29" fmla="*/ 203961 h 599913"/>
                <a:gd name="connsiteX30" fmla="*/ 388651 w 600727"/>
                <a:gd name="connsiteY30" fmla="*/ 187386 h 599913"/>
                <a:gd name="connsiteX31" fmla="*/ 266759 w 600727"/>
                <a:gd name="connsiteY31" fmla="*/ 177078 h 599913"/>
                <a:gd name="connsiteX32" fmla="*/ 151680 w 600727"/>
                <a:gd name="connsiteY32" fmla="*/ 240333 h 599913"/>
                <a:gd name="connsiteX33" fmla="*/ 88518 w 600727"/>
                <a:gd name="connsiteY33" fmla="*/ 358658 h 599913"/>
                <a:gd name="connsiteX34" fmla="*/ 266478 w 600727"/>
                <a:gd name="connsiteY34" fmla="*/ 471459 h 599913"/>
                <a:gd name="connsiteX35" fmla="*/ 458268 w 600727"/>
                <a:gd name="connsiteY35" fmla="*/ 351292 h 599913"/>
                <a:gd name="connsiteX36" fmla="*/ 406632 w 600727"/>
                <a:gd name="connsiteY36" fmla="*/ 293741 h 599913"/>
                <a:gd name="connsiteX37" fmla="*/ 399716 w 600727"/>
                <a:gd name="connsiteY37" fmla="*/ 282691 h 599913"/>
                <a:gd name="connsiteX38" fmla="*/ 400177 w 600727"/>
                <a:gd name="connsiteY38" fmla="*/ 240794 h 599913"/>
                <a:gd name="connsiteX39" fmla="*/ 305665 w 600727"/>
                <a:gd name="connsiteY39" fmla="*/ 240333 h 599913"/>
                <a:gd name="connsiteX40" fmla="*/ 295523 w 600727"/>
                <a:gd name="connsiteY40" fmla="*/ 235269 h 599913"/>
                <a:gd name="connsiteX41" fmla="*/ 290912 w 600727"/>
                <a:gd name="connsiteY41" fmla="*/ 186005 h 599913"/>
                <a:gd name="connsiteX42" fmla="*/ 266759 w 600727"/>
                <a:gd name="connsiteY42" fmla="*/ 177078 h 599913"/>
                <a:gd name="connsiteX43" fmla="*/ 405364 w 600727"/>
                <a:gd name="connsiteY43" fmla="*/ 128778 h 599913"/>
                <a:gd name="connsiteX44" fmla="*/ 376665 w 600727"/>
                <a:gd name="connsiteY44" fmla="*/ 131216 h 599913"/>
                <a:gd name="connsiteX45" fmla="*/ 364217 w 600727"/>
                <a:gd name="connsiteY45" fmla="*/ 150554 h 599913"/>
                <a:gd name="connsiteX46" fmla="*/ 383580 w 600727"/>
                <a:gd name="connsiteY46" fmla="*/ 162985 h 599913"/>
                <a:gd name="connsiteX47" fmla="*/ 459190 w 600727"/>
                <a:gd name="connsiteY47" fmla="*/ 187386 h 599913"/>
                <a:gd name="connsiteX48" fmla="*/ 475787 w 600727"/>
                <a:gd name="connsiteY48" fmla="*/ 265195 h 599913"/>
                <a:gd name="connsiteX49" fmla="*/ 486391 w 600727"/>
                <a:gd name="connsiteY49" fmla="*/ 285453 h 599913"/>
                <a:gd name="connsiteX50" fmla="*/ 506676 w 600727"/>
                <a:gd name="connsiteY50" fmla="*/ 275324 h 599913"/>
                <a:gd name="connsiteX51" fmla="*/ 483163 w 600727"/>
                <a:gd name="connsiteY51" fmla="*/ 165747 h 599913"/>
                <a:gd name="connsiteX52" fmla="*/ 405364 w 600727"/>
                <a:gd name="connsiteY52" fmla="*/ 128778 h 599913"/>
                <a:gd name="connsiteX53" fmla="*/ 300594 w 600727"/>
                <a:gd name="connsiteY53" fmla="*/ 0 h 599913"/>
                <a:gd name="connsiteX54" fmla="*/ 600727 w 600727"/>
                <a:gd name="connsiteY54" fmla="*/ 300186 h 599913"/>
                <a:gd name="connsiteX55" fmla="*/ 300594 w 600727"/>
                <a:gd name="connsiteY55" fmla="*/ 599913 h 599913"/>
                <a:gd name="connsiteX56" fmla="*/ 0 w 600727"/>
                <a:gd name="connsiteY56" fmla="*/ 300186 h 599913"/>
                <a:gd name="connsiteX57" fmla="*/ 300594 w 600727"/>
                <a:gd name="connsiteY57" fmla="*/ 0 h 59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0727" h="599913">
                  <a:moveTo>
                    <a:pt x="223001" y="363277"/>
                  </a:moveTo>
                  <a:cubicBezTo>
                    <a:pt x="228705" y="361377"/>
                    <a:pt x="234928" y="361377"/>
                    <a:pt x="240229" y="363680"/>
                  </a:cubicBezTo>
                  <a:cubicBezTo>
                    <a:pt x="251292" y="368286"/>
                    <a:pt x="254980" y="380722"/>
                    <a:pt x="248066" y="391776"/>
                  </a:cubicBezTo>
                  <a:cubicBezTo>
                    <a:pt x="241151" y="402369"/>
                    <a:pt x="226862" y="406975"/>
                    <a:pt x="215799" y="402369"/>
                  </a:cubicBezTo>
                  <a:cubicBezTo>
                    <a:pt x="205197" y="397303"/>
                    <a:pt x="201970" y="384867"/>
                    <a:pt x="208884" y="374274"/>
                  </a:cubicBezTo>
                  <a:cubicBezTo>
                    <a:pt x="212111" y="368977"/>
                    <a:pt x="217297" y="365177"/>
                    <a:pt x="223001" y="363277"/>
                  </a:cubicBezTo>
                  <a:close/>
                  <a:moveTo>
                    <a:pt x="266976" y="352625"/>
                  </a:moveTo>
                  <a:cubicBezTo>
                    <a:pt x="271126" y="354008"/>
                    <a:pt x="272970" y="358617"/>
                    <a:pt x="270665" y="362765"/>
                  </a:cubicBezTo>
                  <a:cubicBezTo>
                    <a:pt x="267898" y="367374"/>
                    <a:pt x="262827" y="369217"/>
                    <a:pt x="258217" y="367374"/>
                  </a:cubicBezTo>
                  <a:cubicBezTo>
                    <a:pt x="254067" y="365530"/>
                    <a:pt x="252684" y="360921"/>
                    <a:pt x="255450" y="356773"/>
                  </a:cubicBezTo>
                  <a:cubicBezTo>
                    <a:pt x="257756" y="352625"/>
                    <a:pt x="262827" y="350782"/>
                    <a:pt x="266976" y="352625"/>
                  </a:cubicBezTo>
                  <a:close/>
                  <a:moveTo>
                    <a:pt x="248086" y="313386"/>
                  </a:moveTo>
                  <a:cubicBezTo>
                    <a:pt x="222785" y="315737"/>
                    <a:pt x="198845" y="330582"/>
                    <a:pt x="188128" y="352677"/>
                  </a:cubicBezTo>
                  <a:cubicBezTo>
                    <a:pt x="173378" y="382598"/>
                    <a:pt x="187667" y="415740"/>
                    <a:pt x="221316" y="426327"/>
                  </a:cubicBezTo>
                  <a:cubicBezTo>
                    <a:pt x="256347" y="437835"/>
                    <a:pt x="297371" y="420343"/>
                    <a:pt x="311660" y="388122"/>
                  </a:cubicBezTo>
                  <a:cubicBezTo>
                    <a:pt x="325949" y="356820"/>
                    <a:pt x="307973" y="324138"/>
                    <a:pt x="273402" y="315392"/>
                  </a:cubicBezTo>
                  <a:cubicBezTo>
                    <a:pt x="265105" y="313206"/>
                    <a:pt x="256520" y="312602"/>
                    <a:pt x="248086" y="313386"/>
                  </a:cubicBezTo>
                  <a:close/>
                  <a:moveTo>
                    <a:pt x="250355" y="279948"/>
                  </a:moveTo>
                  <a:cubicBezTo>
                    <a:pt x="320418" y="273044"/>
                    <a:pt x="380801" y="304345"/>
                    <a:pt x="385411" y="350376"/>
                  </a:cubicBezTo>
                  <a:cubicBezTo>
                    <a:pt x="390020" y="396407"/>
                    <a:pt x="336551" y="439216"/>
                    <a:pt x="266488" y="446121"/>
                  </a:cubicBezTo>
                  <a:cubicBezTo>
                    <a:pt x="196425" y="453025"/>
                    <a:pt x="136042" y="421724"/>
                    <a:pt x="131432" y="375693"/>
                  </a:cubicBezTo>
                  <a:cubicBezTo>
                    <a:pt x="126823" y="329662"/>
                    <a:pt x="179831" y="286853"/>
                    <a:pt x="250355" y="279948"/>
                  </a:cubicBezTo>
                  <a:close/>
                  <a:moveTo>
                    <a:pt x="388651" y="187386"/>
                  </a:moveTo>
                  <a:cubicBezTo>
                    <a:pt x="381275" y="189228"/>
                    <a:pt x="376204" y="196594"/>
                    <a:pt x="378048" y="203961"/>
                  </a:cubicBezTo>
                  <a:cubicBezTo>
                    <a:pt x="379431" y="211328"/>
                    <a:pt x="386807" y="216392"/>
                    <a:pt x="394645" y="214550"/>
                  </a:cubicBezTo>
                  <a:cubicBezTo>
                    <a:pt x="403405" y="212709"/>
                    <a:pt x="413086" y="215471"/>
                    <a:pt x="420002" y="222838"/>
                  </a:cubicBezTo>
                  <a:cubicBezTo>
                    <a:pt x="426456" y="230204"/>
                    <a:pt x="428300" y="240333"/>
                    <a:pt x="425534" y="249081"/>
                  </a:cubicBezTo>
                  <a:cubicBezTo>
                    <a:pt x="423229" y="256448"/>
                    <a:pt x="426917" y="264275"/>
                    <a:pt x="434294" y="266577"/>
                  </a:cubicBezTo>
                  <a:cubicBezTo>
                    <a:pt x="441670" y="268879"/>
                    <a:pt x="449508" y="264735"/>
                    <a:pt x="451813" y="257368"/>
                  </a:cubicBezTo>
                  <a:cubicBezTo>
                    <a:pt x="457807" y="239412"/>
                    <a:pt x="454118" y="219154"/>
                    <a:pt x="440748" y="203961"/>
                  </a:cubicBezTo>
                  <a:cubicBezTo>
                    <a:pt x="426917" y="189228"/>
                    <a:pt x="407093" y="183703"/>
                    <a:pt x="388651" y="187386"/>
                  </a:cubicBezTo>
                  <a:close/>
                  <a:moveTo>
                    <a:pt x="266759" y="177078"/>
                  </a:moveTo>
                  <a:cubicBezTo>
                    <a:pt x="236828" y="176538"/>
                    <a:pt x="191790" y="200278"/>
                    <a:pt x="151680" y="240333"/>
                  </a:cubicBezTo>
                  <a:cubicBezTo>
                    <a:pt x="112031" y="279928"/>
                    <a:pt x="88518" y="322286"/>
                    <a:pt x="88518" y="358658"/>
                  </a:cubicBezTo>
                  <a:cubicBezTo>
                    <a:pt x="88518" y="428641"/>
                    <a:pt x="178420" y="471459"/>
                    <a:pt x="266478" y="471459"/>
                  </a:cubicBezTo>
                  <a:cubicBezTo>
                    <a:pt x="381736" y="471459"/>
                    <a:pt x="458268" y="404700"/>
                    <a:pt x="458268" y="351292"/>
                  </a:cubicBezTo>
                  <a:cubicBezTo>
                    <a:pt x="458268" y="319524"/>
                    <a:pt x="431067" y="301107"/>
                    <a:pt x="406632" y="293741"/>
                  </a:cubicBezTo>
                  <a:cubicBezTo>
                    <a:pt x="400638" y="291899"/>
                    <a:pt x="396950" y="290518"/>
                    <a:pt x="399716" y="282691"/>
                  </a:cubicBezTo>
                  <a:cubicBezTo>
                    <a:pt x="406632" y="265656"/>
                    <a:pt x="407554" y="251383"/>
                    <a:pt x="400177" y="240794"/>
                  </a:cubicBezTo>
                  <a:cubicBezTo>
                    <a:pt x="386346" y="220996"/>
                    <a:pt x="348542" y="222377"/>
                    <a:pt x="305665" y="240333"/>
                  </a:cubicBezTo>
                  <a:cubicBezTo>
                    <a:pt x="305665" y="240333"/>
                    <a:pt x="291834" y="246319"/>
                    <a:pt x="295523" y="235269"/>
                  </a:cubicBezTo>
                  <a:cubicBezTo>
                    <a:pt x="301977" y="214090"/>
                    <a:pt x="301055" y="196134"/>
                    <a:pt x="290912" y="186005"/>
                  </a:cubicBezTo>
                  <a:cubicBezTo>
                    <a:pt x="285034" y="180135"/>
                    <a:pt x="276736" y="177257"/>
                    <a:pt x="266759" y="177078"/>
                  </a:cubicBezTo>
                  <a:close/>
                  <a:moveTo>
                    <a:pt x="405364" y="128778"/>
                  </a:moveTo>
                  <a:cubicBezTo>
                    <a:pt x="395769" y="128339"/>
                    <a:pt x="386116" y="129144"/>
                    <a:pt x="376665" y="131216"/>
                  </a:cubicBezTo>
                  <a:cubicBezTo>
                    <a:pt x="367905" y="133058"/>
                    <a:pt x="362373" y="141806"/>
                    <a:pt x="364217" y="150554"/>
                  </a:cubicBezTo>
                  <a:cubicBezTo>
                    <a:pt x="366061" y="159301"/>
                    <a:pt x="374820" y="164826"/>
                    <a:pt x="383580" y="162985"/>
                  </a:cubicBezTo>
                  <a:cubicBezTo>
                    <a:pt x="410320" y="156999"/>
                    <a:pt x="439365" y="165287"/>
                    <a:pt x="459190" y="187386"/>
                  </a:cubicBezTo>
                  <a:cubicBezTo>
                    <a:pt x="479014" y="209486"/>
                    <a:pt x="484546" y="238952"/>
                    <a:pt x="475787" y="265195"/>
                  </a:cubicBezTo>
                  <a:cubicBezTo>
                    <a:pt x="473021" y="273943"/>
                    <a:pt x="477631" y="282691"/>
                    <a:pt x="486391" y="285453"/>
                  </a:cubicBezTo>
                  <a:cubicBezTo>
                    <a:pt x="494689" y="288216"/>
                    <a:pt x="503910" y="283612"/>
                    <a:pt x="506676" y="275324"/>
                  </a:cubicBezTo>
                  <a:cubicBezTo>
                    <a:pt x="518663" y="238492"/>
                    <a:pt x="511286" y="196594"/>
                    <a:pt x="483163" y="165747"/>
                  </a:cubicBezTo>
                  <a:cubicBezTo>
                    <a:pt x="462416" y="142612"/>
                    <a:pt x="434149" y="130094"/>
                    <a:pt x="405364" y="128778"/>
                  </a:cubicBezTo>
                  <a:close/>
                  <a:moveTo>
                    <a:pt x="300594" y="0"/>
                  </a:moveTo>
                  <a:cubicBezTo>
                    <a:pt x="466566" y="0"/>
                    <a:pt x="600727" y="134439"/>
                    <a:pt x="600727" y="300186"/>
                  </a:cubicBezTo>
                  <a:cubicBezTo>
                    <a:pt x="600727" y="465934"/>
                    <a:pt x="466566" y="599913"/>
                    <a:pt x="300594" y="599913"/>
                  </a:cubicBezTo>
                  <a:cubicBezTo>
                    <a:pt x="134622" y="599913"/>
                    <a:pt x="0" y="465934"/>
                    <a:pt x="0" y="300186"/>
                  </a:cubicBezTo>
                  <a:cubicBezTo>
                    <a:pt x="0" y="134439"/>
                    <a:pt x="134622" y="0"/>
                    <a:pt x="300594" y="0"/>
                  </a:cubicBezTo>
                  <a:close/>
                </a:path>
              </a:pathLst>
            </a:custGeom>
            <a:solidFill>
              <a:schemeClr val="bg1"/>
            </a:solidFill>
            <a:ln>
              <a:noFill/>
            </a:ln>
          </p:spPr>
        </p:sp>
        <p:sp>
          <p:nvSpPr>
            <p:cNvPr id="34" name="iconfont-1142-850723"/>
            <p:cNvSpPr>
              <a:spLocks noChangeAspect="1"/>
            </p:cNvSpPr>
            <p:nvPr userDrawn="1"/>
          </p:nvSpPr>
          <p:spPr bwMode="auto">
            <a:xfrm>
              <a:off x="11175683" y="6312401"/>
              <a:ext cx="231353" cy="231354"/>
            </a:xfrm>
            <a:custGeom>
              <a:avLst/>
              <a:gdLst>
                <a:gd name="T0" fmla="*/ 7268 w 10474"/>
                <a:gd name="T1" fmla="*/ 5233 h 10474"/>
                <a:gd name="T2" fmla="*/ 7029 w 10474"/>
                <a:gd name="T3" fmla="*/ 5480 h 10474"/>
                <a:gd name="T4" fmla="*/ 7268 w 10474"/>
                <a:gd name="T5" fmla="*/ 5702 h 10474"/>
                <a:gd name="T6" fmla="*/ 7566 w 10474"/>
                <a:gd name="T7" fmla="*/ 5480 h 10474"/>
                <a:gd name="T8" fmla="*/ 7268 w 10474"/>
                <a:gd name="T9" fmla="*/ 5233 h 10474"/>
                <a:gd name="T10" fmla="*/ 3454 w 10474"/>
                <a:gd name="T11" fmla="*/ 3484 h 10474"/>
                <a:gd name="T12" fmla="*/ 3087 w 10474"/>
                <a:gd name="T13" fmla="*/ 3782 h 10474"/>
                <a:gd name="T14" fmla="*/ 3454 w 10474"/>
                <a:gd name="T15" fmla="*/ 4081 h 10474"/>
                <a:gd name="T16" fmla="*/ 3761 w 10474"/>
                <a:gd name="T17" fmla="*/ 3782 h 10474"/>
                <a:gd name="T18" fmla="*/ 3454 w 10474"/>
                <a:gd name="T19" fmla="*/ 3484 h 10474"/>
                <a:gd name="T20" fmla="*/ 7805 w 10474"/>
                <a:gd name="T21" fmla="*/ 7400 h 10474"/>
                <a:gd name="T22" fmla="*/ 7976 w 10474"/>
                <a:gd name="T23" fmla="*/ 8014 h 10474"/>
                <a:gd name="T24" fmla="*/ 7328 w 10474"/>
                <a:gd name="T25" fmla="*/ 7648 h 10474"/>
                <a:gd name="T26" fmla="*/ 6594 w 10474"/>
                <a:gd name="T27" fmla="*/ 7775 h 10474"/>
                <a:gd name="T28" fmla="*/ 4546 w 10474"/>
                <a:gd name="T29" fmla="*/ 6018 h 10474"/>
                <a:gd name="T30" fmla="*/ 6594 w 10474"/>
                <a:gd name="T31" fmla="*/ 4260 h 10474"/>
                <a:gd name="T32" fmla="*/ 8650 w 10474"/>
                <a:gd name="T33" fmla="*/ 6018 h 10474"/>
                <a:gd name="T34" fmla="*/ 7805 w 10474"/>
                <a:gd name="T35" fmla="*/ 7400 h 10474"/>
                <a:gd name="T36" fmla="*/ 4247 w 10474"/>
                <a:gd name="T37" fmla="*/ 6564 h 10474"/>
                <a:gd name="T38" fmla="*/ 3402 w 10474"/>
                <a:gd name="T39" fmla="*/ 6427 h 10474"/>
                <a:gd name="T40" fmla="*/ 2541 w 10474"/>
                <a:gd name="T41" fmla="*/ 6863 h 10474"/>
                <a:gd name="T42" fmla="*/ 2788 w 10474"/>
                <a:gd name="T43" fmla="*/ 6129 h 10474"/>
                <a:gd name="T44" fmla="*/ 1824 w 10474"/>
                <a:gd name="T45" fmla="*/ 4507 h 10474"/>
                <a:gd name="T46" fmla="*/ 4247 w 10474"/>
                <a:gd name="T47" fmla="*/ 2460 h 10474"/>
                <a:gd name="T48" fmla="*/ 6679 w 10474"/>
                <a:gd name="T49" fmla="*/ 4149 h 10474"/>
                <a:gd name="T50" fmla="*/ 6449 w 10474"/>
                <a:gd name="T51" fmla="*/ 4124 h 10474"/>
                <a:gd name="T52" fmla="*/ 4392 w 10474"/>
                <a:gd name="T53" fmla="*/ 6043 h 10474"/>
                <a:gd name="T54" fmla="*/ 4461 w 10474"/>
                <a:gd name="T55" fmla="*/ 6555 h 10474"/>
                <a:gd name="T56" fmla="*/ 4247 w 10474"/>
                <a:gd name="T57" fmla="*/ 6564 h 10474"/>
                <a:gd name="T58" fmla="*/ 5237 w 10474"/>
                <a:gd name="T59" fmla="*/ 0 h 10474"/>
                <a:gd name="T60" fmla="*/ 0 w 10474"/>
                <a:gd name="T61" fmla="*/ 5237 h 10474"/>
                <a:gd name="T62" fmla="*/ 5237 w 10474"/>
                <a:gd name="T63" fmla="*/ 10474 h 10474"/>
                <a:gd name="T64" fmla="*/ 10474 w 10474"/>
                <a:gd name="T65" fmla="*/ 5237 h 10474"/>
                <a:gd name="T66" fmla="*/ 5237 w 10474"/>
                <a:gd name="T67" fmla="*/ 0 h 10474"/>
                <a:gd name="T68" fmla="*/ 5143 w 10474"/>
                <a:gd name="T69" fmla="*/ 4081 h 10474"/>
                <a:gd name="T70" fmla="*/ 5450 w 10474"/>
                <a:gd name="T71" fmla="*/ 3782 h 10474"/>
                <a:gd name="T72" fmla="*/ 5143 w 10474"/>
                <a:gd name="T73" fmla="*/ 3484 h 10474"/>
                <a:gd name="T74" fmla="*/ 4793 w 10474"/>
                <a:gd name="T75" fmla="*/ 3782 h 10474"/>
                <a:gd name="T76" fmla="*/ 5143 w 10474"/>
                <a:gd name="T77" fmla="*/ 4081 h 10474"/>
                <a:gd name="T78" fmla="*/ 5928 w 10474"/>
                <a:gd name="T79" fmla="*/ 5233 h 10474"/>
                <a:gd name="T80" fmla="*/ 5689 w 10474"/>
                <a:gd name="T81" fmla="*/ 5480 h 10474"/>
                <a:gd name="T82" fmla="*/ 5928 w 10474"/>
                <a:gd name="T83" fmla="*/ 5702 h 10474"/>
                <a:gd name="T84" fmla="*/ 6235 w 10474"/>
                <a:gd name="T85" fmla="*/ 5480 h 10474"/>
                <a:gd name="T86" fmla="*/ 5928 w 10474"/>
                <a:gd name="T87" fmla="*/ 5233 h 10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474" h="10474">
                  <a:moveTo>
                    <a:pt x="7268" y="5233"/>
                  </a:moveTo>
                  <a:cubicBezTo>
                    <a:pt x="7140" y="5233"/>
                    <a:pt x="7029" y="5344"/>
                    <a:pt x="7029" y="5480"/>
                  </a:cubicBezTo>
                  <a:cubicBezTo>
                    <a:pt x="7029" y="5591"/>
                    <a:pt x="7140" y="5702"/>
                    <a:pt x="7268" y="5702"/>
                  </a:cubicBezTo>
                  <a:cubicBezTo>
                    <a:pt x="7438" y="5702"/>
                    <a:pt x="7566" y="5591"/>
                    <a:pt x="7566" y="5480"/>
                  </a:cubicBezTo>
                  <a:cubicBezTo>
                    <a:pt x="7566" y="5344"/>
                    <a:pt x="7438" y="5233"/>
                    <a:pt x="7268" y="5233"/>
                  </a:cubicBezTo>
                  <a:close/>
                  <a:moveTo>
                    <a:pt x="3454" y="3484"/>
                  </a:moveTo>
                  <a:cubicBezTo>
                    <a:pt x="3274" y="3484"/>
                    <a:pt x="3087" y="3594"/>
                    <a:pt x="3087" y="3782"/>
                  </a:cubicBezTo>
                  <a:cubicBezTo>
                    <a:pt x="3087" y="3961"/>
                    <a:pt x="3274" y="4081"/>
                    <a:pt x="3454" y="4081"/>
                  </a:cubicBezTo>
                  <a:cubicBezTo>
                    <a:pt x="3624" y="4081"/>
                    <a:pt x="3761" y="3961"/>
                    <a:pt x="3761" y="3782"/>
                  </a:cubicBezTo>
                  <a:cubicBezTo>
                    <a:pt x="3761" y="3594"/>
                    <a:pt x="3624" y="3484"/>
                    <a:pt x="3454" y="3484"/>
                  </a:cubicBezTo>
                  <a:close/>
                  <a:moveTo>
                    <a:pt x="7805" y="7400"/>
                  </a:moveTo>
                  <a:lnTo>
                    <a:pt x="7976" y="8014"/>
                  </a:lnTo>
                  <a:lnTo>
                    <a:pt x="7328" y="7648"/>
                  </a:lnTo>
                  <a:cubicBezTo>
                    <a:pt x="7080" y="7699"/>
                    <a:pt x="6841" y="7775"/>
                    <a:pt x="6594" y="7775"/>
                  </a:cubicBezTo>
                  <a:cubicBezTo>
                    <a:pt x="5450" y="7775"/>
                    <a:pt x="4546" y="6990"/>
                    <a:pt x="4546" y="6018"/>
                  </a:cubicBezTo>
                  <a:cubicBezTo>
                    <a:pt x="4546" y="5045"/>
                    <a:pt x="5450" y="4260"/>
                    <a:pt x="6594" y="4260"/>
                  </a:cubicBezTo>
                  <a:cubicBezTo>
                    <a:pt x="7677" y="4260"/>
                    <a:pt x="8650" y="5045"/>
                    <a:pt x="8650" y="6018"/>
                  </a:cubicBezTo>
                  <a:cubicBezTo>
                    <a:pt x="8650" y="6564"/>
                    <a:pt x="8283" y="7050"/>
                    <a:pt x="7805" y="7400"/>
                  </a:cubicBezTo>
                  <a:close/>
                  <a:moveTo>
                    <a:pt x="4247" y="6564"/>
                  </a:moveTo>
                  <a:cubicBezTo>
                    <a:pt x="3931" y="6564"/>
                    <a:pt x="3701" y="6513"/>
                    <a:pt x="3402" y="6427"/>
                  </a:cubicBezTo>
                  <a:lnTo>
                    <a:pt x="2541" y="6863"/>
                  </a:lnTo>
                  <a:lnTo>
                    <a:pt x="2788" y="6129"/>
                  </a:lnTo>
                  <a:cubicBezTo>
                    <a:pt x="2182" y="5702"/>
                    <a:pt x="1824" y="5165"/>
                    <a:pt x="1824" y="4507"/>
                  </a:cubicBezTo>
                  <a:cubicBezTo>
                    <a:pt x="1824" y="3347"/>
                    <a:pt x="2916" y="2460"/>
                    <a:pt x="4247" y="2460"/>
                  </a:cubicBezTo>
                  <a:cubicBezTo>
                    <a:pt x="5425" y="2460"/>
                    <a:pt x="6474" y="3159"/>
                    <a:pt x="6679" y="4149"/>
                  </a:cubicBezTo>
                  <a:cubicBezTo>
                    <a:pt x="6594" y="4132"/>
                    <a:pt x="6517" y="4124"/>
                    <a:pt x="6449" y="4124"/>
                  </a:cubicBezTo>
                  <a:cubicBezTo>
                    <a:pt x="5288" y="4124"/>
                    <a:pt x="4392" y="4994"/>
                    <a:pt x="4392" y="6043"/>
                  </a:cubicBezTo>
                  <a:cubicBezTo>
                    <a:pt x="4392" y="6223"/>
                    <a:pt x="4418" y="6385"/>
                    <a:pt x="4461" y="6555"/>
                  </a:cubicBezTo>
                  <a:cubicBezTo>
                    <a:pt x="4392" y="6564"/>
                    <a:pt x="4315" y="6564"/>
                    <a:pt x="4247" y="6564"/>
                  </a:cubicBezTo>
                  <a:close/>
                  <a:moveTo>
                    <a:pt x="5237" y="0"/>
                  </a:moveTo>
                  <a:cubicBezTo>
                    <a:pt x="2345" y="0"/>
                    <a:pt x="0" y="2345"/>
                    <a:pt x="0" y="5237"/>
                  </a:cubicBezTo>
                  <a:cubicBezTo>
                    <a:pt x="0" y="8129"/>
                    <a:pt x="2345" y="10474"/>
                    <a:pt x="5237" y="10474"/>
                  </a:cubicBezTo>
                  <a:cubicBezTo>
                    <a:pt x="8129" y="10474"/>
                    <a:pt x="10474" y="8129"/>
                    <a:pt x="10474" y="5237"/>
                  </a:cubicBezTo>
                  <a:cubicBezTo>
                    <a:pt x="10474" y="2345"/>
                    <a:pt x="8129" y="0"/>
                    <a:pt x="5237" y="0"/>
                  </a:cubicBezTo>
                  <a:close/>
                  <a:moveTo>
                    <a:pt x="5143" y="4081"/>
                  </a:moveTo>
                  <a:cubicBezTo>
                    <a:pt x="5331" y="4081"/>
                    <a:pt x="5450" y="3961"/>
                    <a:pt x="5450" y="3782"/>
                  </a:cubicBezTo>
                  <a:cubicBezTo>
                    <a:pt x="5450" y="3594"/>
                    <a:pt x="5331" y="3484"/>
                    <a:pt x="5143" y="3484"/>
                  </a:cubicBezTo>
                  <a:cubicBezTo>
                    <a:pt x="4964" y="3484"/>
                    <a:pt x="4793" y="3594"/>
                    <a:pt x="4793" y="3782"/>
                  </a:cubicBezTo>
                  <a:cubicBezTo>
                    <a:pt x="4793" y="3961"/>
                    <a:pt x="4964" y="4081"/>
                    <a:pt x="5143" y="4081"/>
                  </a:cubicBezTo>
                  <a:close/>
                  <a:moveTo>
                    <a:pt x="5928" y="5233"/>
                  </a:moveTo>
                  <a:cubicBezTo>
                    <a:pt x="5809" y="5233"/>
                    <a:pt x="5689" y="5344"/>
                    <a:pt x="5689" y="5480"/>
                  </a:cubicBezTo>
                  <a:cubicBezTo>
                    <a:pt x="5689" y="5591"/>
                    <a:pt x="5809" y="5702"/>
                    <a:pt x="5928" y="5702"/>
                  </a:cubicBezTo>
                  <a:cubicBezTo>
                    <a:pt x="6107" y="5702"/>
                    <a:pt x="6235" y="5591"/>
                    <a:pt x="6235" y="5480"/>
                  </a:cubicBezTo>
                  <a:cubicBezTo>
                    <a:pt x="6235" y="5344"/>
                    <a:pt x="6107" y="5233"/>
                    <a:pt x="5928" y="5233"/>
                  </a:cubicBezTo>
                  <a:close/>
                </a:path>
              </a:pathLst>
            </a:custGeom>
            <a:solidFill>
              <a:schemeClr val="bg1"/>
            </a:solidFill>
            <a:ln>
              <a:noFill/>
            </a:ln>
          </p:spPr>
        </p:sp>
      </p:grpSp>
      <p:sp>
        <p:nvSpPr>
          <p:cNvPr id="40" name="文本占位符 39"/>
          <p:cNvSpPr>
            <a:spLocks noGrp="1"/>
          </p:cNvSpPr>
          <p:nvPr>
            <p:ph type="body" sz="quarter" idx="10" hasCustomPrompt="1"/>
          </p:nvPr>
        </p:nvSpPr>
        <p:spPr>
          <a:xfrm>
            <a:off x="4894242" y="4005891"/>
            <a:ext cx="6023665" cy="808696"/>
          </a:xfrm>
        </p:spPr>
        <p:txBody>
          <a:bodyPr anchor="ctr" anchorCtr="0">
            <a:noAutofit/>
          </a:bodyPr>
          <a:lstStyle>
            <a:lvl1pPr marL="0" indent="0">
              <a:buNone/>
              <a:defRPr lang="zh-CN" altLang="en-US" sz="4000" b="1" kern="1200" dirty="0" smtClean="0">
                <a:solidFill>
                  <a:schemeClr val="bg1"/>
                </a:solidFill>
                <a:effectLst>
                  <a:outerShdw blurRad="127000" dist="63500" dir="2700000" algn="tl" rotWithShape="0">
                    <a:schemeClr val="tx1">
                      <a:alpha val="10000"/>
                    </a:schemeClr>
                  </a:outerShdw>
                </a:effectLst>
                <a:latin typeface="Lato Black" panose="020F0502020204030203" pitchFamily="34" charset="0"/>
                <a:ea typeface="+mn-ea"/>
              </a:defRPr>
            </a:lvl1pPr>
          </a:lstStyle>
          <a:p>
            <a:pPr lvl="0"/>
            <a:r>
              <a:rPr lang="en-US" altLang="zh-CN"/>
              <a:t>Click to edit Master title</a:t>
            </a:r>
            <a:endParaRPr lang="zh-CN" altLang="en-US"/>
          </a:p>
        </p:txBody>
      </p:sp>
      <p:sp>
        <p:nvSpPr>
          <p:cNvPr id="41" name="文本占位符 39"/>
          <p:cNvSpPr>
            <a:spLocks noGrp="1"/>
          </p:cNvSpPr>
          <p:nvPr>
            <p:ph type="body" sz="quarter" idx="11"/>
          </p:nvPr>
        </p:nvSpPr>
        <p:spPr>
          <a:xfrm>
            <a:off x="4894241" y="4771380"/>
            <a:ext cx="6023665" cy="343760"/>
          </a:xfrm>
        </p:spPr>
        <p:txBody>
          <a:bodyPr anchor="ctr" anchorCtr="0">
            <a:noAutofit/>
          </a:bodyPr>
          <a:lstStyle>
            <a:lvl1pPr marL="0" indent="0">
              <a:buNone/>
              <a:defRPr lang="zh-CN" altLang="en-US" sz="1800" b="0" kern="1200" dirty="0" smtClean="0">
                <a:solidFill>
                  <a:schemeClr val="bg1"/>
                </a:solidFill>
                <a:effectLst/>
                <a:ea typeface="+mn-ea"/>
              </a:defRPr>
            </a:lvl1pPr>
          </a:lstStyle>
          <a:p>
            <a:pPr lvl="0"/>
            <a:r>
              <a:rPr lang="en-US" altLang="zh-CN"/>
              <a:t>Edit Master text styles</a:t>
            </a:r>
            <a:endParaRPr lang="en-US" altLang="zh-CN"/>
          </a:p>
        </p:txBody>
      </p:sp>
      <p:sp>
        <p:nvSpPr>
          <p:cNvPr id="14" name="矩形 13"/>
          <p:cNvSpPr/>
          <p:nvPr userDrawn="1"/>
        </p:nvSpPr>
        <p:spPr>
          <a:xfrm>
            <a:off x="704850" y="6253500"/>
            <a:ext cx="3949700" cy="275781"/>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lang="en-US" altLang="zh-CN" sz="1100" b="1" i="0" kern="1200">
                <a:solidFill>
                  <a:schemeClr val="bg1"/>
                </a:solidFill>
                <a:effectLst/>
                <a:latin typeface="Lato" panose="020F0502020204030203" pitchFamily="34" charset="0"/>
                <a:ea typeface="+mn-ea"/>
              </a:rPr>
              <a:t>City University of Hong Kong </a:t>
            </a:r>
            <a:r>
              <a:rPr lang="en-US" altLang="zh-CN" sz="1100" b="0" i="0" baseline="0">
                <a:solidFill>
                  <a:schemeClr val="bg1"/>
                </a:solidFill>
              </a:rPr>
              <a:t>|  </a:t>
            </a:r>
            <a:r>
              <a:rPr lang="en-US" altLang="zh-CN" sz="1100" b="0" i="0" kern="1200" baseline="0">
                <a:solidFill>
                  <a:schemeClr val="bg1"/>
                </a:solidFill>
                <a:ea typeface="+mn-ea"/>
              </a:rPr>
              <a:t>www.cityu.edu.hk</a:t>
            </a:r>
            <a:endParaRPr lang="en-US" altLang="zh-CN" sz="1100" b="0" i="0" kern="1200" baseline="0">
              <a:solidFill>
                <a:schemeClr val="bg1"/>
              </a:solidFill>
              <a:ea typeface="+mn-e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5" name="矩形 4"/>
          <p:cNvSpPr/>
          <p:nvPr userDrawn="1"/>
        </p:nvSpPr>
        <p:spPr>
          <a:xfrm>
            <a:off x="0" y="6235700"/>
            <a:ext cx="12192000" cy="622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灯片编号占位符 3"/>
          <p:cNvSpPr>
            <a:spLocks noGrp="1"/>
          </p:cNvSpPr>
          <p:nvPr>
            <p:ph type="sldNum" sz="quarter" idx="12"/>
          </p:nvPr>
        </p:nvSpPr>
        <p:spPr>
          <a:xfrm>
            <a:off x="5815865" y="6284866"/>
            <a:ext cx="560269" cy="213048"/>
          </a:xfrm>
          <a:prstGeom prst="rect">
            <a:avLst/>
          </a:prstGeom>
        </p:spPr>
        <p:txBody>
          <a:bodyPr/>
          <a:lstStyle>
            <a:lvl1pPr algn="ctr">
              <a:defRPr sz="1100">
                <a:latin typeface="Lato" panose="020F0502020204030203" pitchFamily="34" charset="0"/>
              </a:defRPr>
            </a:lvl1pPr>
          </a:lstStyle>
          <a:p>
            <a:fld id="{DDE8A10B-F253-4971-87FB-584CF01DF5BE}" type="slidenum">
              <a:rPr lang="zh-CN" altLang="en-US" smtClean="0"/>
            </a:fld>
            <a:endParaRPr lang="zh-CN" altLang="en-US"/>
          </a:p>
        </p:txBody>
      </p:sp>
      <p:sp>
        <p:nvSpPr>
          <p:cNvPr id="19" name="文本占位符 18"/>
          <p:cNvSpPr>
            <a:spLocks noGrp="1"/>
          </p:cNvSpPr>
          <p:nvPr>
            <p:ph type="body" sz="quarter" idx="13" hasCustomPrompt="1"/>
          </p:nvPr>
        </p:nvSpPr>
        <p:spPr>
          <a:xfrm>
            <a:off x="876300" y="-5"/>
            <a:ext cx="10642600" cy="1028705"/>
          </a:xfrm>
        </p:spPr>
        <p:txBody>
          <a:bodyPr anchor="b" anchorCtr="0">
            <a:normAutofit/>
          </a:bodyPr>
          <a:lstStyle>
            <a:lvl1pPr marL="0" indent="0">
              <a:buNone/>
              <a:defRPr lang="zh-CN" altLang="en-US" sz="3200" b="1" kern="1200" dirty="0" smtClean="0">
                <a:solidFill>
                  <a:schemeClr val="tx1">
                    <a:lumMod val="75000"/>
                    <a:lumOff val="25000"/>
                  </a:schemeClr>
                </a:solidFill>
                <a:effectLst/>
                <a:latin typeface="Lato Black" panose="020F0502020204030203" pitchFamily="34" charset="0"/>
                <a:ea typeface="+mn-ea"/>
              </a:defRPr>
            </a:lvl1pPr>
          </a:lstStyle>
          <a:p>
            <a:pPr lvl="0"/>
            <a:r>
              <a:rPr lang="en-US" altLang="zh-CN"/>
              <a:t>Click to edit Master title style</a:t>
            </a:r>
            <a:endParaRPr lang="zh-CN" altLang="en-US"/>
          </a:p>
        </p:txBody>
      </p:sp>
      <p:sp>
        <p:nvSpPr>
          <p:cNvPr id="26" name="文本占位符 25"/>
          <p:cNvSpPr>
            <a:spLocks noGrp="1"/>
          </p:cNvSpPr>
          <p:nvPr>
            <p:ph type="body" sz="quarter" idx="14" hasCustomPrompt="1"/>
          </p:nvPr>
        </p:nvSpPr>
        <p:spPr>
          <a:xfrm>
            <a:off x="0" y="3764584"/>
            <a:ext cx="472203" cy="1447294"/>
          </a:xfrm>
          <a:solidFill>
            <a:schemeClr val="bg1">
              <a:lumMod val="85000"/>
            </a:schemeClr>
          </a:solidFill>
        </p:spPr>
        <p:txBody>
          <a:bodyPr vert="vert270" anchor="ctr" anchorCtr="0">
            <a:noAutofit/>
          </a:bodyPr>
          <a:lstStyle>
            <a:lvl1pPr marL="0" indent="0" algn="ctr">
              <a:buNone/>
              <a:defRPr sz="1600" b="1">
                <a:solidFill>
                  <a:schemeClr val="bg1"/>
                </a:solidFill>
                <a:latin typeface="Lato" panose="020F0502020204030203" pitchFamily="34" charset="0"/>
              </a:defRPr>
            </a:lvl1pPr>
          </a:lstStyle>
          <a:p>
            <a:pPr lvl="0"/>
            <a:r>
              <a:rPr lang="en-US" altLang="zh-CN"/>
              <a:t>SECTION</a:t>
            </a:r>
            <a:endParaRPr lang="zh-CN" altLang="en-US"/>
          </a:p>
        </p:txBody>
      </p:sp>
      <p:sp>
        <p:nvSpPr>
          <p:cNvPr id="2" name="矩形 1"/>
          <p:cNvSpPr/>
          <p:nvPr userDrawn="1"/>
        </p:nvSpPr>
        <p:spPr>
          <a:xfrm>
            <a:off x="0" y="5674125"/>
            <a:ext cx="472203" cy="4599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箭头: V 形 2"/>
          <p:cNvSpPr/>
          <p:nvPr userDrawn="1"/>
        </p:nvSpPr>
        <p:spPr>
          <a:xfrm rot="16200000">
            <a:off x="143379" y="5781815"/>
            <a:ext cx="193710" cy="240754"/>
          </a:xfrm>
          <a:prstGeom prst="chevron">
            <a:avLst>
              <a:gd name="adj" fmla="val 5759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说明">
    <p:spTree>
      <p:nvGrpSpPr>
        <p:cNvPr id="1" name=""/>
        <p:cNvGrpSpPr/>
        <p:nvPr/>
      </p:nvGrpSpPr>
      <p:grpSpPr>
        <a:xfrm>
          <a:off x="0" y="0"/>
          <a:ext cx="0" cy="0"/>
          <a:chOff x="0" y="0"/>
          <a:chExt cx="0" cy="0"/>
        </a:xfrm>
      </p:grpSpPr>
      <p:sp>
        <p:nvSpPr>
          <p:cNvPr id="9" name="矩形 8"/>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6" name="图片 5"/>
          <p:cNvPicPr>
            <a:picLocks noChangeAspect="1"/>
          </p:cNvPicPr>
          <p:nvPr userDrawn="1"/>
        </p:nvPicPr>
        <p:blipFill rotWithShape="1">
          <a:blip r:embed="rId2">
            <a:extLst>
              <a:ext uri="{28A0092B-C50C-407E-A947-70E740481C1C}">
                <a14:useLocalDpi xmlns:a14="http://schemas.microsoft.com/office/drawing/2010/main" val="0"/>
              </a:ext>
            </a:extLst>
          </a:blip>
          <a:srcRect t="13571" b="4237"/>
          <a:stretch>
            <a:fillRect/>
          </a:stretch>
        </p:blipFill>
        <p:spPr>
          <a:xfrm>
            <a:off x="244946" y="222941"/>
            <a:ext cx="11702106" cy="6412117"/>
          </a:xfrm>
          <a:prstGeom prst="rect">
            <a:avLst/>
          </a:prstGeom>
        </p:spPr>
      </p:pic>
      <p:sp>
        <p:nvSpPr>
          <p:cNvPr id="10" name="矩形 9"/>
          <p:cNvSpPr/>
          <p:nvPr userDrawn="1"/>
        </p:nvSpPr>
        <p:spPr>
          <a:xfrm>
            <a:off x="244946" y="222941"/>
            <a:ext cx="11702107" cy="6412117"/>
          </a:xfrm>
          <a:prstGeom prst="rect">
            <a:avLst/>
          </a:prstGeom>
          <a:solidFill>
            <a:schemeClr val="bg2">
              <a:alpha val="92000"/>
            </a:schemeClr>
          </a:solidFill>
          <a:ln>
            <a:noFill/>
          </a:ln>
          <a:effectLst>
            <a:outerShdw blurRad="177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extLst>
              <a:ext uri="{28A0092B-C50C-407E-A947-70E740481C1C}">
                <a14:useLocalDpi xmlns:a14="http://schemas.microsoft.com/office/drawing/2010/main" val="0"/>
              </a:ext>
            </a:extLst>
          </a:blip>
          <a:srcRect t="15621"/>
          <a:stretch>
            <a:fillRect/>
          </a:stretch>
        </p:blipFill>
        <p:spPr>
          <a:xfrm>
            <a:off x="541" y="-2977"/>
            <a:ext cx="12191457" cy="6858001"/>
          </a:xfrm>
          <a:prstGeom prst="rect">
            <a:avLst/>
          </a:prstGeom>
        </p:spPr>
      </p:pic>
      <p:sp>
        <p:nvSpPr>
          <p:cNvPr id="13" name="矩形 12"/>
          <p:cNvSpPr/>
          <p:nvPr userDrawn="1"/>
        </p:nvSpPr>
        <p:spPr>
          <a:xfrm>
            <a:off x="-1" y="-2"/>
            <a:ext cx="12192000" cy="6858001"/>
          </a:xfrm>
          <a:prstGeom prst="rect">
            <a:avLst/>
          </a:prstGeom>
          <a:solidFill>
            <a:srgbClr val="A92D61">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直角三角形 18"/>
          <p:cNvSpPr/>
          <p:nvPr userDrawn="1"/>
        </p:nvSpPr>
        <p:spPr>
          <a:xfrm>
            <a:off x="-1" y="5839362"/>
            <a:ext cx="9163319" cy="101566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占位符 11"/>
          <p:cNvSpPr>
            <a:spLocks noGrp="1"/>
          </p:cNvSpPr>
          <p:nvPr>
            <p:ph type="body" sz="quarter" idx="10" hasCustomPrompt="1"/>
          </p:nvPr>
        </p:nvSpPr>
        <p:spPr>
          <a:xfrm>
            <a:off x="958232" y="2523291"/>
            <a:ext cx="8776487" cy="933318"/>
          </a:xfrm>
          <a:prstGeom prst="rect">
            <a:avLst/>
          </a:prstGeom>
        </p:spPr>
        <p:txBody>
          <a:bodyPr anchor="ctr" anchorCtr="0">
            <a:normAutofit/>
          </a:bodyPr>
          <a:lstStyle>
            <a:lvl1pPr marL="0" indent="0" algn="l">
              <a:buNone/>
              <a:defRPr sz="4000" b="1">
                <a:solidFill>
                  <a:schemeClr val="bg1"/>
                </a:solidFill>
                <a:latin typeface="Lato Black" panose="020F0502020204030203" pitchFamily="34" charset="0"/>
              </a:defRPr>
            </a:lvl1pPr>
          </a:lstStyle>
          <a:p>
            <a:pPr lvl="0"/>
            <a:r>
              <a:rPr lang="en-US" altLang="zh-CN"/>
              <a:t> Thanks for your attention.</a:t>
            </a:r>
            <a:endParaRPr lang="zh-CN" altLang="en-US"/>
          </a:p>
        </p:txBody>
      </p:sp>
      <p:sp>
        <p:nvSpPr>
          <p:cNvPr id="12" name="文本占位符 8"/>
          <p:cNvSpPr>
            <a:spLocks noGrp="1"/>
          </p:cNvSpPr>
          <p:nvPr>
            <p:ph type="body" sz="quarter" idx="12" hasCustomPrompt="1"/>
          </p:nvPr>
        </p:nvSpPr>
        <p:spPr>
          <a:xfrm>
            <a:off x="958232" y="3699989"/>
            <a:ext cx="5178151" cy="311229"/>
          </a:xfrm>
          <a:prstGeom prst="rect">
            <a:avLst/>
          </a:prstGeom>
        </p:spPr>
        <p:txBody>
          <a:bodyPr anchor="ctr" anchorCtr="0">
            <a:normAutofit/>
          </a:bodyPr>
          <a:lstStyle>
            <a:lvl1pPr marL="0" indent="0" algn="l">
              <a:buNone/>
              <a:defRPr lang="zh-CN" altLang="en-US" sz="1600" b="0" kern="1200" dirty="0">
                <a:solidFill>
                  <a:schemeClr val="bg1">
                    <a:lumMod val="95000"/>
                  </a:schemeClr>
                </a:solidFill>
                <a:latin typeface="Lato" panose="020F0502020204030203" pitchFamily="34" charset="0"/>
                <a:ea typeface="+mn-ea"/>
                <a:cs typeface="Calibri" panose="020F0502020204030204" pitchFamily="34" charset="0"/>
              </a:defRPr>
            </a:lvl1pPr>
          </a:lstStyle>
          <a:p>
            <a:r>
              <a:rPr lang="en-US" altLang="zh-CN" sz="1600" b="0">
                <a:solidFill>
                  <a:schemeClr val="bg1"/>
                </a:solidFill>
                <a:latin typeface="Lato" panose="020F0502020204030203"/>
                <a:cs typeface="Calibri" panose="020F0502020204030204" pitchFamily="34" charset="0"/>
              </a:rPr>
              <a:t>Signature</a:t>
            </a:r>
            <a:endParaRPr lang="en-US" altLang="zh-CN" sz="1600" b="0">
              <a:solidFill>
                <a:schemeClr val="bg1"/>
              </a:solidFill>
              <a:latin typeface="Lato" panose="020F0502020204030203"/>
              <a:cs typeface="Calibri" panose="020F0502020204030204" pitchFamily="34" charset="0"/>
            </a:endParaRPr>
          </a:p>
        </p:txBody>
      </p:sp>
      <p:sp>
        <p:nvSpPr>
          <p:cNvPr id="14" name="文本占位符 8"/>
          <p:cNvSpPr>
            <a:spLocks noGrp="1"/>
          </p:cNvSpPr>
          <p:nvPr>
            <p:ph type="body" sz="quarter" idx="14" hasCustomPrompt="1"/>
          </p:nvPr>
        </p:nvSpPr>
        <p:spPr>
          <a:xfrm>
            <a:off x="958232" y="4053213"/>
            <a:ext cx="5178151" cy="313200"/>
          </a:xfrm>
          <a:prstGeom prst="rect">
            <a:avLst/>
          </a:prstGeom>
        </p:spPr>
        <p:txBody>
          <a:bodyPr anchor="ctr" anchorCtr="0">
            <a:normAutofit/>
          </a:bodyPr>
          <a:lstStyle>
            <a:lvl1pPr marL="0" indent="0" algn="l">
              <a:buNone/>
              <a:defRPr lang="zh-CN" altLang="en-US" sz="1600" b="0" kern="1200" dirty="0">
                <a:solidFill>
                  <a:schemeClr val="bg1">
                    <a:lumMod val="95000"/>
                  </a:schemeClr>
                </a:solidFill>
                <a:latin typeface="Lato" panose="020F0502020204030203" pitchFamily="34" charset="0"/>
                <a:ea typeface="+mn-ea"/>
                <a:cs typeface="Calibri" panose="020F0502020204030204" pitchFamily="34" charset="0"/>
              </a:defRPr>
            </a:lvl1pPr>
          </a:lstStyle>
          <a:p>
            <a:r>
              <a:rPr lang="en-US" altLang="zh-CN" sz="1600" b="0">
                <a:solidFill>
                  <a:schemeClr val="bg1"/>
                </a:solidFill>
                <a:latin typeface="Lato" panose="020F0502020204030203"/>
                <a:cs typeface="Calibri" panose="020F0502020204030204" pitchFamily="34" charset="0"/>
              </a:rPr>
              <a:t>Date</a:t>
            </a:r>
            <a:endParaRPr lang="zh-CN" altLang="en-US" sz="1600" b="0">
              <a:solidFill>
                <a:schemeClr val="bg1"/>
              </a:solidFill>
              <a:latin typeface="Lato" panose="020F0502020204030203"/>
              <a:cs typeface="Calibri" panose="020F0502020204030204" pitchFamily="34" charset="0"/>
            </a:endParaRPr>
          </a:p>
        </p:txBody>
      </p:sp>
      <p:sp>
        <p:nvSpPr>
          <p:cNvPr id="16" name="矩形 15"/>
          <p:cNvSpPr/>
          <p:nvPr userDrawn="1"/>
        </p:nvSpPr>
        <p:spPr>
          <a:xfrm>
            <a:off x="278895" y="6196300"/>
            <a:ext cx="2949746" cy="514949"/>
          </a:xfrm>
          <a:prstGeom prst="rect">
            <a:avLst/>
          </a:prstGeom>
        </p:spPr>
        <p:txBody>
          <a:bodyPr wrap="square">
            <a:spAutoFit/>
          </a:bodyPr>
          <a:lstStyle/>
          <a:p>
            <a:pPr algn="l">
              <a:lnSpc>
                <a:spcPct val="120000"/>
              </a:lnSpc>
            </a:pPr>
            <a:r>
              <a:rPr lang="en-US" altLang="zh-CN" sz="1200" b="1" i="0" kern="1200">
                <a:solidFill>
                  <a:schemeClr val="bg1">
                    <a:lumMod val="85000"/>
                  </a:schemeClr>
                </a:solidFill>
                <a:effectLst/>
                <a:latin typeface="Lato" panose="020F0502020204030203" pitchFamily="34" charset="0"/>
                <a:ea typeface="+mn-ea"/>
                <a:cs typeface="+mn-cs"/>
              </a:rPr>
              <a:t>City University of Hong Kong</a:t>
            </a:r>
            <a:endParaRPr lang="en-US" altLang="zh-CN" sz="1200" b="1" i="0" kern="1200">
              <a:solidFill>
                <a:schemeClr val="bg1">
                  <a:lumMod val="85000"/>
                </a:schemeClr>
              </a:solidFill>
              <a:effectLst/>
              <a:latin typeface="Lato" panose="020F0502020204030203" pitchFamily="34" charset="0"/>
              <a:ea typeface="+mn-ea"/>
              <a:cs typeface="+mn-cs"/>
            </a:endParaRPr>
          </a:p>
          <a:p>
            <a:pPr algn="l">
              <a:lnSpc>
                <a:spcPct val="120000"/>
              </a:lnSpc>
            </a:pPr>
            <a:r>
              <a:rPr lang="en-US" altLang="zh-CN" sz="1200" b="0" i="0" kern="1200">
                <a:solidFill>
                  <a:schemeClr val="bg1">
                    <a:lumMod val="85000"/>
                  </a:schemeClr>
                </a:solidFill>
                <a:effectLst/>
                <a:latin typeface="Lato" panose="020F0502020204030203" pitchFamily="34" charset="0"/>
                <a:ea typeface="+mn-ea"/>
                <a:cs typeface="+mn-cs"/>
              </a:rPr>
              <a:t>Tat Chee Avenue, Kowloon, Hong Kong</a:t>
            </a:r>
            <a:endParaRPr lang="en-US" altLang="zh-CN" sz="1200" b="0" i="0" kern="1200">
              <a:solidFill>
                <a:schemeClr val="bg1">
                  <a:lumMod val="85000"/>
                </a:schemeClr>
              </a:solidFill>
              <a:effectLst/>
              <a:latin typeface="Lato" panose="020F0502020204030203" pitchFamily="34" charset="0"/>
              <a:ea typeface="+mn-ea"/>
              <a:cs typeface="+mn-cs"/>
            </a:endParaRPr>
          </a:p>
        </p:txBody>
      </p:sp>
      <p:grpSp>
        <p:nvGrpSpPr>
          <p:cNvPr id="15" name="组合 14"/>
          <p:cNvGrpSpPr/>
          <p:nvPr userDrawn="1"/>
        </p:nvGrpSpPr>
        <p:grpSpPr>
          <a:xfrm>
            <a:off x="10049690" y="426081"/>
            <a:ext cx="1412237" cy="852093"/>
            <a:chOff x="10049690" y="426081"/>
            <a:chExt cx="1412237" cy="852093"/>
          </a:xfrm>
        </p:grpSpPr>
        <p:grpSp>
          <p:nvGrpSpPr>
            <p:cNvPr id="17" name="组合 16"/>
            <p:cNvGrpSpPr/>
            <p:nvPr userDrawn="1"/>
          </p:nvGrpSpPr>
          <p:grpSpPr>
            <a:xfrm>
              <a:off x="10049690" y="426081"/>
              <a:ext cx="1412237" cy="852093"/>
              <a:chOff x="10164588" y="462340"/>
              <a:chExt cx="1332307" cy="803866"/>
            </a:xfrm>
          </p:grpSpPr>
          <p:grpSp>
            <p:nvGrpSpPr>
              <p:cNvPr id="20" name="组合 19"/>
              <p:cNvGrpSpPr/>
              <p:nvPr userDrawn="1"/>
            </p:nvGrpSpPr>
            <p:grpSpPr>
              <a:xfrm>
                <a:off x="10164588" y="462340"/>
                <a:ext cx="1332307" cy="803866"/>
                <a:chOff x="11006452" y="455658"/>
                <a:chExt cx="1332307" cy="803866"/>
              </a:xfrm>
            </p:grpSpPr>
            <p:sp>
              <p:nvSpPr>
                <p:cNvPr id="22" name="任意多边形: 形状 21"/>
                <p:cNvSpPr/>
                <p:nvPr userDrawn="1"/>
              </p:nvSpPr>
              <p:spPr>
                <a:xfrm>
                  <a:off x="11332306" y="455658"/>
                  <a:ext cx="1006453" cy="624997"/>
                </a:xfrm>
                <a:custGeom>
                  <a:avLst/>
                  <a:gdLst>
                    <a:gd name="connsiteX0" fmla="*/ 846469 w 997078"/>
                    <a:gd name="connsiteY0" fmla="*/ 618870 h 619175"/>
                    <a:gd name="connsiteX1" fmla="*/ 846665 w 997078"/>
                    <a:gd name="connsiteY1" fmla="*/ 618912 h 619175"/>
                    <a:gd name="connsiteX2" fmla="*/ 846630 w 997078"/>
                    <a:gd name="connsiteY2" fmla="*/ 619106 h 619175"/>
                    <a:gd name="connsiteX3" fmla="*/ 846379 w 997078"/>
                    <a:gd name="connsiteY3" fmla="*/ 619175 h 619175"/>
                    <a:gd name="connsiteX4" fmla="*/ 849309 w 997078"/>
                    <a:gd name="connsiteY4" fmla="*/ 609189 h 619175"/>
                    <a:gd name="connsiteX5" fmla="*/ 847497 w 997078"/>
                    <a:gd name="connsiteY5" fmla="*/ 619092 h 619175"/>
                    <a:gd name="connsiteX6" fmla="*/ 846665 w 997078"/>
                    <a:gd name="connsiteY6" fmla="*/ 618912 h 619175"/>
                    <a:gd name="connsiteX7" fmla="*/ 847011 w 997078"/>
                    <a:gd name="connsiteY7" fmla="*/ 617021 h 619175"/>
                    <a:gd name="connsiteX8" fmla="*/ 960453 w 997078"/>
                    <a:gd name="connsiteY8" fmla="*/ 1630 h 619175"/>
                    <a:gd name="connsiteX9" fmla="*/ 997078 w 997078"/>
                    <a:gd name="connsiteY9" fmla="*/ 105487 h 619175"/>
                    <a:gd name="connsiteX10" fmla="*/ 849309 w 997078"/>
                    <a:gd name="connsiteY10" fmla="*/ 609189 h 619175"/>
                    <a:gd name="connsiteX11" fmla="*/ 959844 w 997078"/>
                    <a:gd name="connsiteY11" fmla="*/ 233 h 619175"/>
                    <a:gd name="connsiteX12" fmla="*/ 847011 w 997078"/>
                    <a:gd name="connsiteY12" fmla="*/ 617021 h 619175"/>
                    <a:gd name="connsiteX13" fmla="*/ 846469 w 997078"/>
                    <a:gd name="connsiteY13" fmla="*/ 618870 h 619175"/>
                    <a:gd name="connsiteX14" fmla="*/ 0 w 997078"/>
                    <a:gd name="connsiteY14" fmla="*/ 435848 h 619175"/>
                    <a:gd name="connsiteX15" fmla="*/ 173062 w 997078"/>
                    <a:gd name="connsiteY15" fmla="*/ 202332 h 619175"/>
                    <a:gd name="connsiteX16" fmla="*/ 959884 w 997078"/>
                    <a:gd name="connsiteY16" fmla="*/ 16 h 619175"/>
                    <a:gd name="connsiteX17" fmla="*/ 959951 w 997078"/>
                    <a:gd name="connsiteY17" fmla="*/ 206 h 619175"/>
                    <a:gd name="connsiteX18" fmla="*/ 959844 w 997078"/>
                    <a:gd name="connsiteY18" fmla="*/ 233 h 619175"/>
                    <a:gd name="connsiteX19" fmla="*/ 960751 w 997078"/>
                    <a:gd name="connsiteY19" fmla="*/ 0 h 619175"/>
                    <a:gd name="connsiteX20" fmla="*/ 960453 w 997078"/>
                    <a:gd name="connsiteY20" fmla="*/ 1630 h 619175"/>
                    <a:gd name="connsiteX21" fmla="*/ 959951 w 997078"/>
                    <a:gd name="connsiteY21" fmla="*/ 206 h 619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97078" h="619175">
                      <a:moveTo>
                        <a:pt x="846469" y="618870"/>
                      </a:moveTo>
                      <a:lnTo>
                        <a:pt x="846665" y="618912"/>
                      </a:lnTo>
                      <a:lnTo>
                        <a:pt x="846630" y="619106"/>
                      </a:lnTo>
                      <a:lnTo>
                        <a:pt x="846379" y="619175"/>
                      </a:lnTo>
                      <a:close/>
                      <a:moveTo>
                        <a:pt x="849309" y="609189"/>
                      </a:moveTo>
                      <a:lnTo>
                        <a:pt x="847497" y="619092"/>
                      </a:lnTo>
                      <a:lnTo>
                        <a:pt x="846665" y="618912"/>
                      </a:lnTo>
                      <a:lnTo>
                        <a:pt x="847011" y="617021"/>
                      </a:lnTo>
                      <a:close/>
                      <a:moveTo>
                        <a:pt x="960453" y="1630"/>
                      </a:moveTo>
                      <a:lnTo>
                        <a:pt x="997078" y="105487"/>
                      </a:lnTo>
                      <a:lnTo>
                        <a:pt x="849309" y="609189"/>
                      </a:lnTo>
                      <a:close/>
                      <a:moveTo>
                        <a:pt x="959844" y="233"/>
                      </a:moveTo>
                      <a:lnTo>
                        <a:pt x="847011" y="617021"/>
                      </a:lnTo>
                      <a:lnTo>
                        <a:pt x="846469" y="618870"/>
                      </a:lnTo>
                      <a:lnTo>
                        <a:pt x="0" y="435848"/>
                      </a:lnTo>
                      <a:lnTo>
                        <a:pt x="173062" y="202332"/>
                      </a:lnTo>
                      <a:close/>
                      <a:moveTo>
                        <a:pt x="959884" y="16"/>
                      </a:moveTo>
                      <a:lnTo>
                        <a:pt x="959951" y="206"/>
                      </a:lnTo>
                      <a:lnTo>
                        <a:pt x="959844" y="233"/>
                      </a:lnTo>
                      <a:close/>
                      <a:moveTo>
                        <a:pt x="960751" y="0"/>
                      </a:moveTo>
                      <a:lnTo>
                        <a:pt x="960453" y="1630"/>
                      </a:lnTo>
                      <a:lnTo>
                        <a:pt x="959951" y="206"/>
                      </a:lnTo>
                      <a:close/>
                    </a:path>
                  </a:pathLst>
                </a:custGeom>
                <a:solidFill>
                  <a:schemeClr val="bg1"/>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a:latin typeface="Lato" panose="020F0502020204030203" pitchFamily="34" charset="0"/>
                  </a:endParaRPr>
                </a:p>
              </p:txBody>
            </p:sp>
            <p:sp>
              <p:nvSpPr>
                <p:cNvPr id="29" name="文本框 28"/>
                <p:cNvSpPr txBox="1"/>
                <p:nvPr userDrawn="1"/>
              </p:nvSpPr>
              <p:spPr>
                <a:xfrm>
                  <a:off x="11006452" y="978185"/>
                  <a:ext cx="824842" cy="200055"/>
                </a:xfrm>
                <a:prstGeom prst="rect">
                  <a:avLst/>
                </a:prstGeom>
                <a:noFill/>
              </p:spPr>
              <p:txBody>
                <a:bodyPr wrap="square" rtlCol="0">
                  <a:spAutoFit/>
                </a:bodyPr>
                <a:lstStyle/>
                <a:p>
                  <a:pPr algn="dist"/>
                  <a:r>
                    <a:rPr lang="zh-CN" altLang="en-US" sz="700">
                      <a:solidFill>
                        <a:schemeClr val="bg1"/>
                      </a:solidFill>
                      <a:latin typeface="思源黑体 CN Light" panose="020B0300000000000000" pitchFamily="34" charset="-122"/>
                      <a:ea typeface="思源黑体 CN Light" panose="020B0300000000000000" pitchFamily="34" charset="-122"/>
                    </a:rPr>
                    <a:t>香港城市大學</a:t>
                  </a:r>
                  <a:endParaRPr lang="zh-CN" altLang="en-US" sz="700">
                    <a:solidFill>
                      <a:schemeClr val="bg1"/>
                    </a:solidFill>
                    <a:latin typeface="思源黑体 CN Light" panose="020B0300000000000000" pitchFamily="34" charset="-122"/>
                    <a:ea typeface="思源黑体 CN Light" panose="020B0300000000000000" pitchFamily="34" charset="-122"/>
                  </a:endParaRPr>
                </a:p>
              </p:txBody>
            </p:sp>
            <p:sp>
              <p:nvSpPr>
                <p:cNvPr id="30" name="矩形 29"/>
                <p:cNvSpPr/>
                <p:nvPr userDrawn="1"/>
              </p:nvSpPr>
              <p:spPr>
                <a:xfrm>
                  <a:off x="11006452" y="1074858"/>
                  <a:ext cx="1181734" cy="184666"/>
                </a:xfrm>
                <a:prstGeom prst="rect">
                  <a:avLst/>
                </a:prstGeom>
              </p:spPr>
              <p:txBody>
                <a:bodyPr wrap="none">
                  <a:spAutoFit/>
                </a:bodyPr>
                <a:lstStyle/>
                <a:p>
                  <a:r>
                    <a:rPr lang="en-US" altLang="zh-CN" sz="600" b="0" i="0" kern="1200">
                      <a:solidFill>
                        <a:schemeClr val="bg1"/>
                      </a:solidFill>
                      <a:effectLst/>
                    </a:rPr>
                    <a:t>City University of Hong Kong </a:t>
                  </a:r>
                  <a:endParaRPr lang="zh-CN" altLang="en-US" sz="600" b="0"/>
                </a:p>
              </p:txBody>
            </p:sp>
          </p:grpSp>
          <p:sp>
            <p:nvSpPr>
              <p:cNvPr id="21" name="矩形 20"/>
              <p:cNvSpPr/>
              <p:nvPr userDrawn="1"/>
            </p:nvSpPr>
            <p:spPr>
              <a:xfrm>
                <a:off x="10670212" y="608306"/>
                <a:ext cx="732245" cy="168407"/>
              </a:xfrm>
              <a:prstGeom prst="rect">
                <a:avLst/>
              </a:prstGeom>
            </p:spPr>
            <p:txBody>
              <a:bodyPr wrap="none">
                <a:spAutoFit/>
              </a:bodyPr>
              <a:lstStyle/>
              <a:p>
                <a:pPr algn="ctr">
                  <a:lnSpc>
                    <a:spcPct val="120000"/>
                  </a:lnSpc>
                </a:pPr>
                <a:r>
                  <a:rPr lang="zh-CN" altLang="en-US" sz="500" b="1" i="1" kern="1200">
                    <a:solidFill>
                      <a:schemeClr val="accent2"/>
                    </a:solidFill>
                    <a:effectLst/>
                    <a:latin typeface="思源黑体 CN Normal" panose="020B0400000000000000" pitchFamily="34" charset="-122"/>
                    <a:ea typeface="思源黑体 CN Normal" panose="020B0400000000000000" pitchFamily="34" charset="-122"/>
                  </a:rPr>
                  <a:t>第二届高校模板大赛</a:t>
                </a:r>
                <a:endParaRPr lang="zh-CN" altLang="en-US" sz="500" b="1" i="1">
                  <a:solidFill>
                    <a:schemeClr val="accent2"/>
                  </a:solidFill>
                  <a:latin typeface="思源黑体 CN Normal" panose="020B0400000000000000" pitchFamily="34" charset="-122"/>
                  <a:ea typeface="思源黑体 CN Normal" panose="020B0400000000000000" pitchFamily="34" charset="-122"/>
                </a:endParaRPr>
              </a:p>
            </p:txBody>
          </p:sp>
        </p:grpSp>
        <p:sp>
          <p:nvSpPr>
            <p:cNvPr id="18" name="矩形 17"/>
            <p:cNvSpPr/>
            <p:nvPr userDrawn="1"/>
          </p:nvSpPr>
          <p:spPr>
            <a:xfrm>
              <a:off x="10553302" y="672110"/>
              <a:ext cx="683200" cy="357662"/>
            </a:xfrm>
            <a:prstGeom prst="rect">
              <a:avLst/>
            </a:prstGeom>
          </p:spPr>
          <p:txBody>
            <a:bodyPr wrap="none">
              <a:spAutoFit/>
            </a:bodyPr>
            <a:lstStyle/>
            <a:p>
              <a:pPr algn="ctr">
                <a:lnSpc>
                  <a:spcPct val="120000"/>
                </a:lnSpc>
              </a:pPr>
              <a:r>
                <a:rPr lang="en-US" altLang="zh-CN" sz="1600" b="1" i="1" kern="1200" err="1">
                  <a:solidFill>
                    <a:schemeClr val="accent2"/>
                  </a:solidFill>
                  <a:effectLst/>
                  <a:latin typeface="Lato Heavy" panose="020F0502020204030203" pitchFamily="34" charset="0"/>
                  <a:ea typeface="Lato Heavy" panose="020F0502020204030203" pitchFamily="34" charset="0"/>
                  <a:cs typeface="Lato Heavy" panose="020F0502020204030203" pitchFamily="34" charset="0"/>
                </a:rPr>
                <a:t>CityU</a:t>
              </a:r>
              <a:endParaRPr lang="zh-CN" altLang="en-US" sz="1600" b="1" i="1">
                <a:solidFill>
                  <a:schemeClr val="accent2"/>
                </a:solidFill>
                <a:latin typeface="Lato Heavy" panose="020F0502020204030203" pitchFamily="34" charset="0"/>
                <a:cs typeface="Lato Heavy" panose="020F0502020204030203" pitchFamily="34" charset="0"/>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说明">
    <p:spTree>
      <p:nvGrpSpPr>
        <p:cNvPr id="1" name=""/>
        <p:cNvGrpSpPr/>
        <p:nvPr/>
      </p:nvGrpSpPr>
      <p:grpSpPr>
        <a:xfrm>
          <a:off x="0" y="0"/>
          <a:ext cx="0" cy="0"/>
          <a:chOff x="0" y="0"/>
          <a:chExt cx="0" cy="0"/>
        </a:xfrm>
      </p:grpSpPr>
      <p:sp>
        <p:nvSpPr>
          <p:cNvPr id="9" name="矩形 8"/>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矩形 9"/>
          <p:cNvSpPr/>
          <p:nvPr userDrawn="1"/>
        </p:nvSpPr>
        <p:spPr>
          <a:xfrm>
            <a:off x="244946" y="222941"/>
            <a:ext cx="11702107" cy="6412117"/>
          </a:xfrm>
          <a:prstGeom prst="rect">
            <a:avLst/>
          </a:prstGeom>
          <a:solidFill>
            <a:schemeClr val="bg2"/>
          </a:solidFill>
          <a:ln>
            <a:noFill/>
          </a:ln>
          <a:effectLst>
            <a:outerShdw blurRad="177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占位符 18"/>
          <p:cNvSpPr>
            <a:spLocks noGrp="1"/>
          </p:cNvSpPr>
          <p:nvPr>
            <p:ph type="body" sz="quarter" idx="13"/>
          </p:nvPr>
        </p:nvSpPr>
        <p:spPr>
          <a:xfrm>
            <a:off x="876300" y="-5"/>
            <a:ext cx="10642600" cy="1028705"/>
          </a:xfrm>
        </p:spPr>
        <p:txBody>
          <a:bodyPr anchor="b" anchorCtr="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lang="zh-CN" altLang="en-US" sz="2800" b="1" kern="1200" dirty="0" smtClean="0">
                <a:solidFill>
                  <a:schemeClr val="tx1">
                    <a:lumMod val="75000"/>
                    <a:lumOff val="25000"/>
                  </a:schemeClr>
                </a:solidFill>
                <a:effectLst/>
                <a:latin typeface="Lato" panose="020F0502020204030203"/>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a:t>单击此处编辑母版文本样式</a:t>
            </a: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5" name="矩形 4"/>
          <p:cNvSpPr/>
          <p:nvPr userDrawn="1"/>
        </p:nvSpPr>
        <p:spPr>
          <a:xfrm>
            <a:off x="0" y="6235700"/>
            <a:ext cx="12192000" cy="622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灯片编号占位符 3"/>
          <p:cNvSpPr>
            <a:spLocks noGrp="1"/>
          </p:cNvSpPr>
          <p:nvPr>
            <p:ph type="sldNum" sz="quarter" idx="12"/>
          </p:nvPr>
        </p:nvSpPr>
        <p:spPr>
          <a:xfrm>
            <a:off x="5815865" y="6284866"/>
            <a:ext cx="560269" cy="213048"/>
          </a:xfrm>
          <a:prstGeom prst="rect">
            <a:avLst/>
          </a:prstGeom>
        </p:spPr>
        <p:txBody>
          <a:bodyPr/>
          <a:lstStyle>
            <a:lvl1pPr algn="ctr">
              <a:defRPr sz="1100">
                <a:latin typeface="Lato" panose="020F0502020204030203" pitchFamily="34" charset="0"/>
              </a:defRPr>
            </a:lvl1pPr>
          </a:lstStyle>
          <a:p>
            <a:fld id="{DDE8A10B-F253-4971-87FB-584CF01DF5BE}" type="slidenum">
              <a:rPr lang="zh-CN" altLang="en-US" smtClean="0"/>
            </a:fld>
            <a:endParaRPr lang="zh-CN" altLang="en-US"/>
          </a:p>
        </p:txBody>
      </p:sp>
      <p:sp>
        <p:nvSpPr>
          <p:cNvPr id="19" name="文本占位符 18"/>
          <p:cNvSpPr>
            <a:spLocks noGrp="1"/>
          </p:cNvSpPr>
          <p:nvPr>
            <p:ph type="body" sz="quarter" idx="13" hasCustomPrompt="1"/>
          </p:nvPr>
        </p:nvSpPr>
        <p:spPr>
          <a:xfrm>
            <a:off x="876300" y="-5"/>
            <a:ext cx="10642600" cy="1028705"/>
          </a:xfrm>
        </p:spPr>
        <p:txBody>
          <a:bodyPr anchor="b" anchorCtr="0">
            <a:normAutofit/>
          </a:bodyPr>
          <a:lstStyle>
            <a:lvl1pPr marL="0" indent="0">
              <a:buNone/>
              <a:defRPr lang="zh-CN" altLang="en-US" sz="3200" b="1" kern="1200" dirty="0" smtClean="0">
                <a:solidFill>
                  <a:schemeClr val="tx1">
                    <a:lumMod val="75000"/>
                    <a:lumOff val="25000"/>
                  </a:schemeClr>
                </a:solidFill>
                <a:effectLst/>
                <a:latin typeface="Lato Black" panose="020F0502020204030203" pitchFamily="34" charset="0"/>
                <a:ea typeface="+mn-ea"/>
                <a:cs typeface="Lato Light" panose="020F0502020204030203" pitchFamily="34" charset="0"/>
              </a:defRPr>
            </a:lvl1pPr>
          </a:lstStyle>
          <a:p>
            <a:pPr lvl="0"/>
            <a:r>
              <a:rPr lang="en-US" altLang="zh-CN"/>
              <a:t>Click to edit Master title style</a:t>
            </a:r>
            <a:endParaRPr lang="zh-CN" altLang="en-US"/>
          </a:p>
        </p:txBody>
      </p:sp>
      <p:sp>
        <p:nvSpPr>
          <p:cNvPr id="26" name="文本占位符 25"/>
          <p:cNvSpPr>
            <a:spLocks noGrp="1"/>
          </p:cNvSpPr>
          <p:nvPr>
            <p:ph type="body" sz="quarter" idx="14" hasCustomPrompt="1"/>
          </p:nvPr>
        </p:nvSpPr>
        <p:spPr>
          <a:xfrm>
            <a:off x="0" y="3764584"/>
            <a:ext cx="472203" cy="1447294"/>
          </a:xfrm>
          <a:solidFill>
            <a:schemeClr val="bg1">
              <a:lumMod val="85000"/>
            </a:schemeClr>
          </a:solidFill>
        </p:spPr>
        <p:txBody>
          <a:bodyPr vert="vert270" anchor="ctr" anchorCtr="0">
            <a:noAutofit/>
          </a:bodyPr>
          <a:lstStyle>
            <a:lvl1pPr marL="0" indent="0" algn="ctr">
              <a:buNone/>
              <a:defRPr sz="1600" b="1">
                <a:solidFill>
                  <a:schemeClr val="bg1"/>
                </a:solidFill>
                <a:latin typeface="Lato" panose="020F0502020204030203" pitchFamily="34" charset="0"/>
                <a:cs typeface="Lato Light" panose="020F0502020204030203" pitchFamily="34" charset="0"/>
              </a:defRPr>
            </a:lvl1pPr>
          </a:lstStyle>
          <a:p>
            <a:pPr lvl="0"/>
            <a:r>
              <a:rPr lang="en-US" altLang="zh-CN"/>
              <a:t>SECTION</a:t>
            </a:r>
            <a:endParaRPr lang="zh-CN" altLang="en-US"/>
          </a:p>
        </p:txBody>
      </p:sp>
      <p:sp>
        <p:nvSpPr>
          <p:cNvPr id="2" name="矩形 1"/>
          <p:cNvSpPr/>
          <p:nvPr userDrawn="1"/>
        </p:nvSpPr>
        <p:spPr>
          <a:xfrm>
            <a:off x="0" y="5674125"/>
            <a:ext cx="472203" cy="4599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箭头: V 形 2"/>
          <p:cNvSpPr/>
          <p:nvPr userDrawn="1"/>
        </p:nvSpPr>
        <p:spPr>
          <a:xfrm rot="16200000">
            <a:off x="143379" y="5781815"/>
            <a:ext cx="193710" cy="240754"/>
          </a:xfrm>
          <a:prstGeom prst="chevron">
            <a:avLst>
              <a:gd name="adj" fmla="val 5759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t="15621"/>
          <a:stretch>
            <a:fillRect/>
          </a:stretch>
        </p:blipFill>
        <p:spPr>
          <a:xfrm>
            <a:off x="542" y="0"/>
            <a:ext cx="12191458" cy="6858000"/>
          </a:xfrm>
          <a:prstGeom prst="rect">
            <a:avLst/>
          </a:prstGeom>
        </p:spPr>
      </p:pic>
      <p:sp>
        <p:nvSpPr>
          <p:cNvPr id="13" name="矩形 12"/>
          <p:cNvSpPr/>
          <p:nvPr userDrawn="1"/>
        </p:nvSpPr>
        <p:spPr>
          <a:xfrm>
            <a:off x="-1" y="-2"/>
            <a:ext cx="12192000" cy="6858001"/>
          </a:xfrm>
          <a:prstGeom prst="rect">
            <a:avLst/>
          </a:prstGeom>
          <a:solidFill>
            <a:srgbClr val="A92D61">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直角三角形 18"/>
          <p:cNvSpPr/>
          <p:nvPr userDrawn="1"/>
        </p:nvSpPr>
        <p:spPr>
          <a:xfrm>
            <a:off x="-1" y="5839362"/>
            <a:ext cx="9163319" cy="101566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userDrawn="1"/>
        </p:nvSpPr>
        <p:spPr>
          <a:xfrm>
            <a:off x="278895" y="6196300"/>
            <a:ext cx="2949746" cy="514949"/>
          </a:xfrm>
          <a:prstGeom prst="rect">
            <a:avLst/>
          </a:prstGeom>
        </p:spPr>
        <p:txBody>
          <a:bodyPr wrap="square">
            <a:spAutoFit/>
          </a:bodyPr>
          <a:lstStyle/>
          <a:p>
            <a:pPr algn="l">
              <a:lnSpc>
                <a:spcPct val="120000"/>
              </a:lnSpc>
            </a:pPr>
            <a:r>
              <a:rPr lang="en-US" altLang="zh-CN" sz="1200" b="1" i="0" kern="1200">
                <a:solidFill>
                  <a:schemeClr val="bg1">
                    <a:lumMod val="85000"/>
                  </a:schemeClr>
                </a:solidFill>
                <a:effectLst/>
                <a:latin typeface="Lato" panose="020F0502020204030203" pitchFamily="34" charset="0"/>
                <a:ea typeface="+mn-ea"/>
                <a:cs typeface="+mn-cs"/>
              </a:rPr>
              <a:t>City University of Hong Kong</a:t>
            </a:r>
            <a:endParaRPr lang="en-US" altLang="zh-CN" sz="1200" b="1" i="0" kern="1200">
              <a:solidFill>
                <a:schemeClr val="bg1">
                  <a:lumMod val="85000"/>
                </a:schemeClr>
              </a:solidFill>
              <a:effectLst/>
              <a:latin typeface="Lato" panose="020F0502020204030203" pitchFamily="34" charset="0"/>
              <a:ea typeface="+mn-ea"/>
              <a:cs typeface="+mn-cs"/>
            </a:endParaRPr>
          </a:p>
          <a:p>
            <a:pPr algn="l">
              <a:lnSpc>
                <a:spcPct val="120000"/>
              </a:lnSpc>
            </a:pPr>
            <a:r>
              <a:rPr lang="en-US" altLang="zh-CN" sz="1200" b="0" i="0" kern="1200">
                <a:solidFill>
                  <a:schemeClr val="bg1">
                    <a:lumMod val="85000"/>
                  </a:schemeClr>
                </a:solidFill>
                <a:effectLst/>
                <a:latin typeface="Lato" panose="020F0502020204030203" pitchFamily="34" charset="0"/>
                <a:ea typeface="+mn-ea"/>
                <a:cs typeface="+mn-cs"/>
              </a:rPr>
              <a:t>Tat Chee Avenue, Kowloon, Hong Kong</a:t>
            </a:r>
            <a:endParaRPr lang="en-US" altLang="zh-CN" sz="1200" b="0" i="0" kern="1200">
              <a:solidFill>
                <a:schemeClr val="bg1">
                  <a:lumMod val="85000"/>
                </a:schemeClr>
              </a:solidFill>
              <a:effectLst/>
              <a:latin typeface="Lato" panose="020F0502020204030203" pitchFamily="34" charset="0"/>
              <a:ea typeface="+mn-ea"/>
              <a:cs typeface="+mn-cs"/>
            </a:endParaRPr>
          </a:p>
        </p:txBody>
      </p:sp>
      <p:sp>
        <p:nvSpPr>
          <p:cNvPr id="31" name="文本占位符 20"/>
          <p:cNvSpPr>
            <a:spLocks noGrp="1"/>
          </p:cNvSpPr>
          <p:nvPr>
            <p:ph type="body" sz="quarter" idx="13" hasCustomPrompt="1"/>
          </p:nvPr>
        </p:nvSpPr>
        <p:spPr>
          <a:xfrm>
            <a:off x="958233" y="2597072"/>
            <a:ext cx="10374075" cy="1479552"/>
          </a:xfrm>
          <a:prstGeom prst="rect">
            <a:avLst/>
          </a:prstGeom>
        </p:spPr>
        <p:txBody>
          <a:bodyPr anchor="ctr" anchorCtr="0">
            <a:normAutofit/>
          </a:bodyPr>
          <a:lstStyle>
            <a:lvl1pPr marL="0" indent="0" algn="l">
              <a:buNone/>
              <a:defRPr sz="4800">
                <a:solidFill>
                  <a:schemeClr val="bg1"/>
                </a:solidFill>
                <a:latin typeface="Lato Light" panose="020F0502020204030203" pitchFamily="34" charset="0"/>
                <a:cs typeface="Lato Light" panose="020F0502020204030203" pitchFamily="34" charset="0"/>
              </a:defRPr>
            </a:lvl1pPr>
          </a:lstStyle>
          <a:p>
            <a:pPr lvl="0"/>
            <a:r>
              <a:rPr lang="en-US" altLang="zh-CN"/>
              <a:t>Click to edit Master title style</a:t>
            </a:r>
            <a:endParaRPr lang="en-US" altLang="zh-CN"/>
          </a:p>
          <a:p>
            <a:pPr lvl="0"/>
            <a:r>
              <a:rPr lang="en-US" altLang="zh-CN"/>
              <a:t>2020</a:t>
            </a:r>
            <a:endParaRPr lang="zh-CN" altLang="en-US"/>
          </a:p>
        </p:txBody>
      </p:sp>
      <p:sp>
        <p:nvSpPr>
          <p:cNvPr id="33" name="文本占位符 22"/>
          <p:cNvSpPr>
            <a:spLocks noGrp="1"/>
          </p:cNvSpPr>
          <p:nvPr>
            <p:ph type="body" sz="quarter" idx="15" hasCustomPrompt="1"/>
          </p:nvPr>
        </p:nvSpPr>
        <p:spPr>
          <a:xfrm>
            <a:off x="958232" y="2023985"/>
            <a:ext cx="10374075" cy="523221"/>
          </a:xfrm>
          <a:prstGeom prst="rect">
            <a:avLst/>
          </a:prstGeom>
        </p:spPr>
        <p:txBody>
          <a:bodyPr anchor="ctr" anchorCtr="0">
            <a:normAutofit/>
          </a:bodyPr>
          <a:lstStyle>
            <a:lvl1pPr marL="0" indent="0" algn="l">
              <a:buNone/>
              <a:defRPr sz="2400" b="1">
                <a:solidFill>
                  <a:schemeClr val="bg1"/>
                </a:solidFill>
                <a:latin typeface="Lato Black" panose="020F0502020204030203" pitchFamily="34" charset="0"/>
              </a:defRPr>
            </a:lvl1pPr>
          </a:lstStyle>
          <a:p>
            <a:pPr lvl="0"/>
            <a:r>
              <a:rPr lang="en-US" altLang="zh-CN"/>
              <a:t>Department &amp; Major</a:t>
            </a:r>
            <a:endParaRPr lang="zh-CN" altLang="en-US"/>
          </a:p>
        </p:txBody>
      </p:sp>
      <p:sp>
        <p:nvSpPr>
          <p:cNvPr id="34" name="文本占位符 22"/>
          <p:cNvSpPr>
            <a:spLocks noGrp="1"/>
          </p:cNvSpPr>
          <p:nvPr>
            <p:ph type="body" sz="quarter" idx="16" hasCustomPrompt="1"/>
          </p:nvPr>
        </p:nvSpPr>
        <p:spPr>
          <a:xfrm>
            <a:off x="958232" y="4274122"/>
            <a:ext cx="5104733" cy="297070"/>
          </a:xfrm>
          <a:prstGeom prst="rect">
            <a:avLst/>
          </a:prstGeom>
        </p:spPr>
        <p:txBody>
          <a:bodyPr anchor="ctr" anchorCtr="0">
            <a:noAutofit/>
          </a:bodyPr>
          <a:lstStyle>
            <a:lvl1pPr marL="0" indent="0" algn="l">
              <a:buNone/>
              <a:defRPr sz="1600" b="0">
                <a:solidFill>
                  <a:schemeClr val="bg1"/>
                </a:solidFill>
                <a:latin typeface="Lato" panose="020F0502020204030203" pitchFamily="34" charset="0"/>
              </a:defRPr>
            </a:lvl1pPr>
          </a:lstStyle>
          <a:p>
            <a:pPr lvl="0"/>
            <a:r>
              <a:rPr lang="en-US" altLang="zh-CN"/>
              <a:t>Student ID</a:t>
            </a:r>
            <a:endParaRPr lang="zh-CN" altLang="en-US"/>
          </a:p>
        </p:txBody>
      </p:sp>
      <p:sp>
        <p:nvSpPr>
          <p:cNvPr id="36" name="文本占位符 22"/>
          <p:cNvSpPr>
            <a:spLocks noGrp="1"/>
          </p:cNvSpPr>
          <p:nvPr>
            <p:ph type="body" sz="quarter" idx="18" hasCustomPrompt="1"/>
          </p:nvPr>
        </p:nvSpPr>
        <p:spPr>
          <a:xfrm>
            <a:off x="958231" y="4584551"/>
            <a:ext cx="5104733" cy="297070"/>
          </a:xfrm>
          <a:prstGeom prst="rect">
            <a:avLst/>
          </a:prstGeom>
        </p:spPr>
        <p:txBody>
          <a:bodyPr anchor="ctr" anchorCtr="0">
            <a:noAutofit/>
          </a:bodyPr>
          <a:lstStyle>
            <a:lvl1pPr marL="0" indent="0" algn="l">
              <a:buNone/>
              <a:defRPr sz="1600" b="0">
                <a:solidFill>
                  <a:schemeClr val="bg1"/>
                </a:solidFill>
                <a:latin typeface="Lato" panose="020F0502020204030203" pitchFamily="34" charset="0"/>
              </a:defRPr>
            </a:lvl1pPr>
          </a:lstStyle>
          <a:p>
            <a:pPr lvl="0"/>
            <a:r>
              <a:rPr lang="en-US" altLang="zh-CN"/>
              <a:t>Name of </a:t>
            </a:r>
            <a:r>
              <a:rPr lang="en-US" altLang="zh-CN" sz="1600" b="0">
                <a:solidFill>
                  <a:schemeClr val="bg1"/>
                </a:solidFill>
                <a:latin typeface="Lato" panose="020F0502020204030203"/>
                <a:cs typeface="Calibri" panose="020F0502020204030204" pitchFamily="34" charset="0"/>
              </a:rPr>
              <a:t>Supervisor</a:t>
            </a:r>
            <a:endParaRPr lang="zh-CN" altLang="en-US"/>
          </a:p>
        </p:txBody>
      </p:sp>
      <p:grpSp>
        <p:nvGrpSpPr>
          <p:cNvPr id="5" name="组合 4"/>
          <p:cNvGrpSpPr/>
          <p:nvPr userDrawn="1"/>
        </p:nvGrpSpPr>
        <p:grpSpPr>
          <a:xfrm>
            <a:off x="10049690" y="426081"/>
            <a:ext cx="1412237" cy="852093"/>
            <a:chOff x="10049690" y="426081"/>
            <a:chExt cx="1412237" cy="852093"/>
          </a:xfrm>
        </p:grpSpPr>
        <p:grpSp>
          <p:nvGrpSpPr>
            <p:cNvPr id="9" name="组合 8"/>
            <p:cNvGrpSpPr/>
            <p:nvPr userDrawn="1"/>
          </p:nvGrpSpPr>
          <p:grpSpPr>
            <a:xfrm>
              <a:off x="10049690" y="426081"/>
              <a:ext cx="1412237" cy="852093"/>
              <a:chOff x="10164588" y="462340"/>
              <a:chExt cx="1332307" cy="803866"/>
            </a:xfrm>
          </p:grpSpPr>
          <p:grpSp>
            <p:nvGrpSpPr>
              <p:cNvPr id="6" name="组合 5"/>
              <p:cNvGrpSpPr/>
              <p:nvPr userDrawn="1"/>
            </p:nvGrpSpPr>
            <p:grpSpPr>
              <a:xfrm>
                <a:off x="10164588" y="462340"/>
                <a:ext cx="1332307" cy="803866"/>
                <a:chOff x="11006452" y="455658"/>
                <a:chExt cx="1332307" cy="803866"/>
              </a:xfrm>
            </p:grpSpPr>
            <p:sp>
              <p:nvSpPr>
                <p:cNvPr id="11" name="任意多边形: 形状 10"/>
                <p:cNvSpPr/>
                <p:nvPr userDrawn="1"/>
              </p:nvSpPr>
              <p:spPr>
                <a:xfrm>
                  <a:off x="11332306" y="455658"/>
                  <a:ext cx="1006453" cy="624997"/>
                </a:xfrm>
                <a:custGeom>
                  <a:avLst/>
                  <a:gdLst>
                    <a:gd name="connsiteX0" fmla="*/ 846469 w 997078"/>
                    <a:gd name="connsiteY0" fmla="*/ 618870 h 619175"/>
                    <a:gd name="connsiteX1" fmla="*/ 846665 w 997078"/>
                    <a:gd name="connsiteY1" fmla="*/ 618912 h 619175"/>
                    <a:gd name="connsiteX2" fmla="*/ 846630 w 997078"/>
                    <a:gd name="connsiteY2" fmla="*/ 619106 h 619175"/>
                    <a:gd name="connsiteX3" fmla="*/ 846379 w 997078"/>
                    <a:gd name="connsiteY3" fmla="*/ 619175 h 619175"/>
                    <a:gd name="connsiteX4" fmla="*/ 849309 w 997078"/>
                    <a:gd name="connsiteY4" fmla="*/ 609189 h 619175"/>
                    <a:gd name="connsiteX5" fmla="*/ 847497 w 997078"/>
                    <a:gd name="connsiteY5" fmla="*/ 619092 h 619175"/>
                    <a:gd name="connsiteX6" fmla="*/ 846665 w 997078"/>
                    <a:gd name="connsiteY6" fmla="*/ 618912 h 619175"/>
                    <a:gd name="connsiteX7" fmla="*/ 847011 w 997078"/>
                    <a:gd name="connsiteY7" fmla="*/ 617021 h 619175"/>
                    <a:gd name="connsiteX8" fmla="*/ 960453 w 997078"/>
                    <a:gd name="connsiteY8" fmla="*/ 1630 h 619175"/>
                    <a:gd name="connsiteX9" fmla="*/ 997078 w 997078"/>
                    <a:gd name="connsiteY9" fmla="*/ 105487 h 619175"/>
                    <a:gd name="connsiteX10" fmla="*/ 849309 w 997078"/>
                    <a:gd name="connsiteY10" fmla="*/ 609189 h 619175"/>
                    <a:gd name="connsiteX11" fmla="*/ 959844 w 997078"/>
                    <a:gd name="connsiteY11" fmla="*/ 233 h 619175"/>
                    <a:gd name="connsiteX12" fmla="*/ 847011 w 997078"/>
                    <a:gd name="connsiteY12" fmla="*/ 617021 h 619175"/>
                    <a:gd name="connsiteX13" fmla="*/ 846469 w 997078"/>
                    <a:gd name="connsiteY13" fmla="*/ 618870 h 619175"/>
                    <a:gd name="connsiteX14" fmla="*/ 0 w 997078"/>
                    <a:gd name="connsiteY14" fmla="*/ 435848 h 619175"/>
                    <a:gd name="connsiteX15" fmla="*/ 173062 w 997078"/>
                    <a:gd name="connsiteY15" fmla="*/ 202332 h 619175"/>
                    <a:gd name="connsiteX16" fmla="*/ 959884 w 997078"/>
                    <a:gd name="connsiteY16" fmla="*/ 16 h 619175"/>
                    <a:gd name="connsiteX17" fmla="*/ 959951 w 997078"/>
                    <a:gd name="connsiteY17" fmla="*/ 206 h 619175"/>
                    <a:gd name="connsiteX18" fmla="*/ 959844 w 997078"/>
                    <a:gd name="connsiteY18" fmla="*/ 233 h 619175"/>
                    <a:gd name="connsiteX19" fmla="*/ 960751 w 997078"/>
                    <a:gd name="connsiteY19" fmla="*/ 0 h 619175"/>
                    <a:gd name="connsiteX20" fmla="*/ 960453 w 997078"/>
                    <a:gd name="connsiteY20" fmla="*/ 1630 h 619175"/>
                    <a:gd name="connsiteX21" fmla="*/ 959951 w 997078"/>
                    <a:gd name="connsiteY21" fmla="*/ 206 h 619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97078" h="619175">
                      <a:moveTo>
                        <a:pt x="846469" y="618870"/>
                      </a:moveTo>
                      <a:lnTo>
                        <a:pt x="846665" y="618912"/>
                      </a:lnTo>
                      <a:lnTo>
                        <a:pt x="846630" y="619106"/>
                      </a:lnTo>
                      <a:lnTo>
                        <a:pt x="846379" y="619175"/>
                      </a:lnTo>
                      <a:close/>
                      <a:moveTo>
                        <a:pt x="849309" y="609189"/>
                      </a:moveTo>
                      <a:lnTo>
                        <a:pt x="847497" y="619092"/>
                      </a:lnTo>
                      <a:lnTo>
                        <a:pt x="846665" y="618912"/>
                      </a:lnTo>
                      <a:lnTo>
                        <a:pt x="847011" y="617021"/>
                      </a:lnTo>
                      <a:close/>
                      <a:moveTo>
                        <a:pt x="960453" y="1630"/>
                      </a:moveTo>
                      <a:lnTo>
                        <a:pt x="997078" y="105487"/>
                      </a:lnTo>
                      <a:lnTo>
                        <a:pt x="849309" y="609189"/>
                      </a:lnTo>
                      <a:close/>
                      <a:moveTo>
                        <a:pt x="959844" y="233"/>
                      </a:moveTo>
                      <a:lnTo>
                        <a:pt x="847011" y="617021"/>
                      </a:lnTo>
                      <a:lnTo>
                        <a:pt x="846469" y="618870"/>
                      </a:lnTo>
                      <a:lnTo>
                        <a:pt x="0" y="435848"/>
                      </a:lnTo>
                      <a:lnTo>
                        <a:pt x="173062" y="202332"/>
                      </a:lnTo>
                      <a:close/>
                      <a:moveTo>
                        <a:pt x="959884" y="16"/>
                      </a:moveTo>
                      <a:lnTo>
                        <a:pt x="959951" y="206"/>
                      </a:lnTo>
                      <a:lnTo>
                        <a:pt x="959844" y="233"/>
                      </a:lnTo>
                      <a:close/>
                      <a:moveTo>
                        <a:pt x="960751" y="0"/>
                      </a:moveTo>
                      <a:lnTo>
                        <a:pt x="960453" y="1630"/>
                      </a:lnTo>
                      <a:lnTo>
                        <a:pt x="959951" y="206"/>
                      </a:lnTo>
                      <a:close/>
                    </a:path>
                  </a:pathLst>
                </a:custGeom>
                <a:solidFill>
                  <a:schemeClr val="bg1"/>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a:latin typeface="Lato" panose="020F0502020204030203" pitchFamily="34" charset="0"/>
                  </a:endParaRPr>
                </a:p>
              </p:txBody>
            </p:sp>
            <p:sp>
              <p:nvSpPr>
                <p:cNvPr id="2" name="文本框 1"/>
                <p:cNvSpPr txBox="1"/>
                <p:nvPr userDrawn="1"/>
              </p:nvSpPr>
              <p:spPr>
                <a:xfrm>
                  <a:off x="11006452" y="978185"/>
                  <a:ext cx="824842" cy="200055"/>
                </a:xfrm>
                <a:prstGeom prst="rect">
                  <a:avLst/>
                </a:prstGeom>
                <a:noFill/>
              </p:spPr>
              <p:txBody>
                <a:bodyPr wrap="square" rtlCol="0">
                  <a:spAutoFit/>
                </a:bodyPr>
                <a:lstStyle/>
                <a:p>
                  <a:pPr algn="dist"/>
                  <a:r>
                    <a:rPr lang="zh-CN" altLang="en-US" sz="700">
                      <a:solidFill>
                        <a:schemeClr val="bg1"/>
                      </a:solidFill>
                      <a:latin typeface="思源黑体 CN Light" panose="020B0300000000000000" pitchFamily="34" charset="-122"/>
                      <a:ea typeface="思源黑体 CN Light" panose="020B0300000000000000" pitchFamily="34" charset="-122"/>
                    </a:rPr>
                    <a:t>香港城市大學</a:t>
                  </a:r>
                  <a:endParaRPr lang="zh-CN" altLang="en-US" sz="700">
                    <a:solidFill>
                      <a:schemeClr val="bg1"/>
                    </a:solidFill>
                    <a:latin typeface="思源黑体 CN Light" panose="020B0300000000000000" pitchFamily="34" charset="-122"/>
                    <a:ea typeface="思源黑体 CN Light" panose="020B0300000000000000" pitchFamily="34" charset="-122"/>
                  </a:endParaRPr>
                </a:p>
              </p:txBody>
            </p:sp>
            <p:sp>
              <p:nvSpPr>
                <p:cNvPr id="4" name="矩形 3"/>
                <p:cNvSpPr/>
                <p:nvPr userDrawn="1"/>
              </p:nvSpPr>
              <p:spPr>
                <a:xfrm>
                  <a:off x="11006452" y="1074858"/>
                  <a:ext cx="1181734" cy="184666"/>
                </a:xfrm>
                <a:prstGeom prst="rect">
                  <a:avLst/>
                </a:prstGeom>
              </p:spPr>
              <p:txBody>
                <a:bodyPr wrap="none">
                  <a:spAutoFit/>
                </a:bodyPr>
                <a:lstStyle/>
                <a:p>
                  <a:r>
                    <a:rPr lang="en-US" altLang="zh-CN" sz="600" b="0" i="0" kern="1200">
                      <a:solidFill>
                        <a:schemeClr val="bg1"/>
                      </a:solidFill>
                      <a:effectLst/>
                      <a:latin typeface="Lato Light" panose="020F0502020204030203" pitchFamily="34" charset="0"/>
                      <a:ea typeface="Lato Light" panose="020F0502020204030203" pitchFamily="34" charset="0"/>
                      <a:cs typeface="Lato Light" panose="020F0502020204030203" pitchFamily="34" charset="0"/>
                    </a:rPr>
                    <a:t>City University of Hong Kong </a:t>
                  </a:r>
                  <a:endParaRPr lang="zh-CN" altLang="en-US" sz="600" b="0">
                    <a:latin typeface="Lato Light" panose="020F0502020204030203" pitchFamily="34" charset="0"/>
                    <a:cs typeface="Lato Light" panose="020F0502020204030203" pitchFamily="34" charset="0"/>
                  </a:endParaRPr>
                </a:p>
              </p:txBody>
            </p:sp>
          </p:grpSp>
          <p:sp>
            <p:nvSpPr>
              <p:cNvPr id="20" name="矩形 19"/>
              <p:cNvSpPr/>
              <p:nvPr userDrawn="1"/>
            </p:nvSpPr>
            <p:spPr>
              <a:xfrm>
                <a:off x="10670212" y="608306"/>
                <a:ext cx="732245" cy="168407"/>
              </a:xfrm>
              <a:prstGeom prst="rect">
                <a:avLst/>
              </a:prstGeom>
            </p:spPr>
            <p:txBody>
              <a:bodyPr wrap="none">
                <a:spAutoFit/>
              </a:bodyPr>
              <a:lstStyle/>
              <a:p>
                <a:pPr algn="ctr">
                  <a:lnSpc>
                    <a:spcPct val="120000"/>
                  </a:lnSpc>
                </a:pPr>
                <a:r>
                  <a:rPr lang="zh-CN" altLang="en-US" sz="500" b="1" i="1" kern="1200">
                    <a:solidFill>
                      <a:schemeClr val="accent2"/>
                    </a:solidFill>
                    <a:effectLst/>
                    <a:latin typeface="思源黑体 CN Normal" panose="020B0400000000000000" pitchFamily="34" charset="-122"/>
                    <a:ea typeface="思源黑体 CN Normal" panose="020B0400000000000000" pitchFamily="34" charset="-122"/>
                    <a:cs typeface="Lato Light" panose="020F0502020204030203" pitchFamily="34" charset="0"/>
                  </a:rPr>
                  <a:t>第二届高校模板大赛</a:t>
                </a:r>
                <a:endParaRPr lang="zh-CN" altLang="en-US" sz="500" b="1" i="1">
                  <a:solidFill>
                    <a:schemeClr val="accent2"/>
                  </a:solidFill>
                  <a:latin typeface="思源黑体 CN Normal" panose="020B0400000000000000" pitchFamily="34" charset="-122"/>
                  <a:ea typeface="思源黑体 CN Normal" panose="020B0400000000000000" pitchFamily="34" charset="-122"/>
                  <a:cs typeface="Lato Light" panose="020F0502020204030203" pitchFamily="34" charset="0"/>
                </a:endParaRPr>
              </a:p>
            </p:txBody>
          </p:sp>
        </p:grpSp>
        <p:sp>
          <p:nvSpPr>
            <p:cNvPr id="16" name="矩形 15"/>
            <p:cNvSpPr/>
            <p:nvPr userDrawn="1"/>
          </p:nvSpPr>
          <p:spPr>
            <a:xfrm>
              <a:off x="10553302" y="672110"/>
              <a:ext cx="683200" cy="357662"/>
            </a:xfrm>
            <a:prstGeom prst="rect">
              <a:avLst/>
            </a:prstGeom>
          </p:spPr>
          <p:txBody>
            <a:bodyPr wrap="none">
              <a:spAutoFit/>
            </a:bodyPr>
            <a:lstStyle/>
            <a:p>
              <a:pPr algn="ctr">
                <a:lnSpc>
                  <a:spcPct val="120000"/>
                </a:lnSpc>
              </a:pPr>
              <a:r>
                <a:rPr lang="en-US" altLang="zh-CN" sz="1600" b="1" i="1" kern="1200" err="1">
                  <a:solidFill>
                    <a:schemeClr val="accent2"/>
                  </a:solidFill>
                  <a:effectLst/>
                  <a:latin typeface="Lato Heavy" panose="020F0502020204030203" pitchFamily="34" charset="0"/>
                  <a:ea typeface="Lato Heavy" panose="020F0502020204030203" pitchFamily="34" charset="0"/>
                  <a:cs typeface="Lato Heavy" panose="020F0502020204030203" pitchFamily="34" charset="0"/>
                </a:rPr>
                <a:t>CityU</a:t>
              </a:r>
              <a:endParaRPr lang="zh-CN" altLang="en-US" sz="1600" b="1" i="1">
                <a:solidFill>
                  <a:schemeClr val="accent2"/>
                </a:solidFill>
                <a:latin typeface="Lato Heavy" panose="020F0502020204030203" pitchFamily="34" charset="0"/>
                <a:cs typeface="Lato Heavy" panose="020F0502020204030203" pitchFamily="34" charset="0"/>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381897-A220-4663-9F0C-5A621E68084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E9C1D4-69BA-4B09-8A24-1CCDDD1AB85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12.xml"/><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8.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958215" y="2360295"/>
            <a:ext cx="10771505" cy="1479550"/>
          </a:xfrm>
        </p:spPr>
        <p:txBody>
          <a:bodyPr>
            <a:noAutofit/>
          </a:bodyPr>
          <a:lstStyle/>
          <a:p>
            <a:r>
              <a:rPr lang="en-US" altLang="zh-CN" sz="4400" b="1" dirty="0" smtClean="0">
                <a:effectLst>
                  <a:outerShdw blurRad="127000" dist="63500" dir="2700000" algn="tl" rotWithShape="0">
                    <a:schemeClr val="tx1">
                      <a:alpha val="10000"/>
                    </a:schemeClr>
                  </a:outerShdw>
                </a:effectLst>
                <a:latin typeface="Lato Black" panose="020F0502020204030203" pitchFamily="34" charset="0"/>
                <a:cs typeface="+mn-cs"/>
              </a:rPr>
              <a:t>Data-oriented employment advice for the graduate of Communication and Media</a:t>
            </a:r>
            <a:endParaRPr lang="en-US" altLang="zh-CN" sz="4400" b="1" dirty="0" smtClean="0">
              <a:effectLst>
                <a:outerShdw blurRad="127000" dist="63500" dir="2700000" algn="tl" rotWithShape="0">
                  <a:schemeClr val="tx1">
                    <a:alpha val="10000"/>
                  </a:schemeClr>
                </a:outerShdw>
              </a:effectLst>
              <a:latin typeface="Lato Black" panose="020F0502020204030203" pitchFamily="34" charset="0"/>
              <a:cs typeface="+mn-cs"/>
            </a:endParaRPr>
          </a:p>
        </p:txBody>
      </p:sp>
      <p:sp>
        <p:nvSpPr>
          <p:cNvPr id="3" name="Text Placeholder 2"/>
          <p:cNvSpPr>
            <a:spLocks noGrp="1"/>
          </p:cNvSpPr>
          <p:nvPr>
            <p:ph type="body" sz="quarter" idx="15"/>
          </p:nvPr>
        </p:nvSpPr>
        <p:spPr>
          <a:xfrm>
            <a:off x="958232" y="1715556"/>
            <a:ext cx="10374075" cy="523221"/>
          </a:xfrm>
        </p:spPr>
        <p:txBody>
          <a:bodyPr/>
          <a:lstStyle/>
          <a:p>
            <a:r>
              <a:rPr lang="en-US">
                <a:latin typeface="Lato Black" panose="020F0502020204030203"/>
                <a:cs typeface="Lato Black" panose="020F0502020204030203"/>
              </a:rPr>
              <a:t>COM5507</a:t>
            </a:r>
            <a:endParaRPr lang="en-US"/>
          </a:p>
        </p:txBody>
      </p:sp>
      <p:sp>
        <p:nvSpPr>
          <p:cNvPr id="5" name="Text Placeholder 4"/>
          <p:cNvSpPr>
            <a:spLocks noGrp="1"/>
          </p:cNvSpPr>
          <p:nvPr>
            <p:ph type="body" sz="quarter" idx="18"/>
          </p:nvPr>
        </p:nvSpPr>
        <p:spPr>
          <a:xfrm>
            <a:off x="958231" y="5582408"/>
            <a:ext cx="5104733" cy="297070"/>
          </a:xfrm>
        </p:spPr>
        <p:txBody>
          <a:bodyPr/>
          <a:lstStyle/>
          <a:p>
            <a:r>
              <a:rPr lang="en-US">
                <a:latin typeface="Lato" panose="020F0502020204030203"/>
                <a:cs typeface="Lato" panose="020F0502020204030203"/>
              </a:rPr>
              <a:t>Instructor: Dr. LIU, Xiaofan</a:t>
            </a:r>
            <a:endParaRPr lang="en-US"/>
          </a:p>
        </p:txBody>
      </p:sp>
      <p:sp>
        <p:nvSpPr>
          <p:cNvPr id="9" name="Text Placeholder 8"/>
          <p:cNvSpPr>
            <a:spLocks noGrp="1"/>
          </p:cNvSpPr>
          <p:nvPr>
            <p:ph type="body" sz="quarter" idx="16"/>
          </p:nvPr>
        </p:nvSpPr>
        <p:spPr>
          <a:xfrm>
            <a:off x="958232" y="3985260"/>
            <a:ext cx="5130879" cy="1390265"/>
          </a:xfrm>
        </p:spPr>
        <p:txBody>
          <a:bodyPr/>
          <a:lstStyle/>
          <a:p>
            <a:r>
              <a:rPr lang="en-US">
                <a:latin typeface="Lato" panose="020F0502020204030203"/>
                <a:cs typeface="Lato" panose="020F0502020204030203"/>
              </a:rPr>
              <a:t>MAO, </a:t>
            </a:r>
            <a:r>
              <a:rPr lang="en-US" err="1">
                <a:latin typeface="Lato" panose="020F0502020204030203"/>
                <a:cs typeface="Lato" panose="020F0502020204030203"/>
              </a:rPr>
              <a:t>Xianghua</a:t>
            </a:r>
            <a:r>
              <a:rPr lang="en-US">
                <a:latin typeface="Lato" panose="020F0502020204030203"/>
                <a:cs typeface="Lato" panose="020F0502020204030203"/>
              </a:rPr>
              <a:t>       56790971</a:t>
            </a:r>
            <a:endParaRPr lang="en-US">
              <a:latin typeface="Lato" panose="020F0502020204030203"/>
              <a:cs typeface="Lato" panose="020F0502020204030203"/>
            </a:endParaRPr>
          </a:p>
          <a:p>
            <a:r>
              <a:rPr lang="en-US">
                <a:latin typeface="Lato" panose="020F0502020204030203"/>
                <a:cs typeface="Lato" panose="020F0502020204030203"/>
              </a:rPr>
              <a:t>LI </a:t>
            </a:r>
            <a:r>
              <a:rPr lang="en-US" err="1">
                <a:latin typeface="Lato" panose="020F0502020204030203"/>
                <a:cs typeface="Lato" panose="020F0502020204030203"/>
              </a:rPr>
              <a:t>Weijia</a:t>
            </a:r>
            <a:r>
              <a:rPr lang="en-US">
                <a:latin typeface="Lato" panose="020F0502020204030203"/>
                <a:cs typeface="Lato" panose="020F0502020204030203"/>
              </a:rPr>
              <a:t>                   56924596</a:t>
            </a:r>
            <a:endParaRPr lang="en-US">
              <a:latin typeface="Lato" panose="020F0502020204030203"/>
              <a:cs typeface="Lato" panose="020F0502020204030203"/>
            </a:endParaRPr>
          </a:p>
          <a:p>
            <a:r>
              <a:rPr lang="en-US">
                <a:latin typeface="Lato" panose="020F0502020204030203"/>
                <a:cs typeface="Lato" panose="020F0502020204030203"/>
              </a:rPr>
              <a:t>ZHANG Xiaoguang 56832260</a:t>
            </a:r>
            <a:endParaRPr lang="en-US">
              <a:cs typeface="Lato" panose="020F0502020204030203" pitchFamily="34" charset="0"/>
            </a:endParaRPr>
          </a:p>
          <a:p>
            <a:r>
              <a:rPr lang="en-US">
                <a:latin typeface="Lato" panose="020F0502020204030203"/>
                <a:ea typeface="Lato" panose="020F0502020204030203"/>
                <a:cs typeface="Lato" panose="020F0502020204030203"/>
              </a:rPr>
              <a:t>Huang </a:t>
            </a:r>
            <a:r>
              <a:rPr lang="en-US" err="1">
                <a:latin typeface="Lato" panose="020F0502020204030203"/>
                <a:ea typeface="Lato" panose="020F0502020204030203"/>
                <a:cs typeface="Lato" panose="020F0502020204030203"/>
              </a:rPr>
              <a:t>Huanhuan</a:t>
            </a:r>
            <a:r>
              <a:rPr lang="en-US">
                <a:latin typeface="Lato" panose="020F0502020204030203"/>
                <a:ea typeface="Lato" panose="020F0502020204030203"/>
                <a:cs typeface="Lato" panose="020F0502020204030203"/>
              </a:rPr>
              <a:t>    56316413  </a:t>
            </a:r>
            <a:endParaRPr lang="en-US">
              <a:latin typeface="Lato" panose="020F0502020204030203"/>
              <a:cs typeface="Lato" panose="020F0502020204030203"/>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876300" y="-5"/>
            <a:ext cx="10642600" cy="870661"/>
          </a:xfrm>
        </p:spPr>
        <p:txBody>
          <a:bodyPr/>
          <a:lstStyle/>
          <a:p>
            <a:r>
              <a:rPr lang="en-US" altLang="zh-CN"/>
              <a:t>Cleaned data</a:t>
            </a:r>
            <a:endParaRPr lang="zh-CN" altLang="en-US"/>
          </a:p>
        </p:txBody>
      </p:sp>
      <p:sp>
        <p:nvSpPr>
          <p:cNvPr id="3" name="文本占位符 2"/>
          <p:cNvSpPr>
            <a:spLocks noGrp="1"/>
          </p:cNvSpPr>
          <p:nvPr>
            <p:ph type="body" sz="quarter" idx="14"/>
          </p:nvPr>
        </p:nvSpPr>
        <p:spPr/>
        <p:txBody>
          <a:bodyPr/>
          <a:lstStyle/>
          <a:p>
            <a:r>
              <a:rPr lang="en-US" altLang="zh-CN"/>
              <a:t>Method</a:t>
            </a:r>
            <a:endParaRPr lang="zh-CN" altLang="en-US"/>
          </a:p>
        </p:txBody>
      </p:sp>
      <p:pic>
        <p:nvPicPr>
          <p:cNvPr id="4" name="图片 3"/>
          <p:cNvPicPr>
            <a:picLocks noChangeAspect="1"/>
          </p:cNvPicPr>
          <p:nvPr/>
        </p:nvPicPr>
        <p:blipFill>
          <a:blip r:embed="rId1"/>
          <a:stretch>
            <a:fillRect/>
          </a:stretch>
        </p:blipFill>
        <p:spPr>
          <a:xfrm>
            <a:off x="816610" y="870585"/>
            <a:ext cx="10631805" cy="58699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6"/>
          <p:cNvSpPr txBox="1"/>
          <p:nvPr/>
        </p:nvSpPr>
        <p:spPr>
          <a:xfrm>
            <a:off x="710832" y="2599550"/>
            <a:ext cx="3958492" cy="3402470"/>
          </a:xfrm>
          <a:prstGeom prst="rect">
            <a:avLst/>
          </a:prstGeom>
        </p:spPr>
        <p:txBody>
          <a:bodyPr wrap="square" lIns="91440" tIns="45720" rIns="91440" bIns="45720"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7200" b="1" kern="1200">
                <a:gradFill flip="none" rotWithShape="1">
                  <a:gsLst>
                    <a:gs pos="0">
                      <a:srgbClr val="BE165F"/>
                    </a:gs>
                    <a:gs pos="89000">
                      <a:srgbClr val="7E247B"/>
                    </a:gs>
                  </a:gsLst>
                  <a:lin ang="10800000" scaled="1"/>
                  <a:tileRect/>
                </a:gradFill>
                <a:effectLst/>
                <a:latin typeface="Lato" panose="020F0502020204030203"/>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9900">
                <a:solidFill>
                  <a:schemeClr val="bg1"/>
                </a:solidFill>
                <a:effectLst>
                  <a:outerShdw blurRad="127000" dist="63500" dir="2700000" algn="tl" rotWithShape="0">
                    <a:schemeClr val="tx1">
                      <a:alpha val="10000"/>
                    </a:schemeClr>
                  </a:outerShdw>
                </a:effectLst>
                <a:latin typeface="Lato Black" panose="020F0502020204030203"/>
                <a:cs typeface="Lato Black" panose="020F0502020204030203"/>
              </a:rPr>
              <a:t>03</a:t>
            </a:r>
            <a:endParaRPr lang="zh-CN" altLang="en-US" sz="19900">
              <a:solidFill>
                <a:schemeClr val="bg1"/>
              </a:solidFill>
              <a:effectLst>
                <a:outerShdw blurRad="127000" dist="63500" dir="2700000" algn="tl" rotWithShape="0">
                  <a:schemeClr val="tx1">
                    <a:alpha val="10000"/>
                  </a:schemeClr>
                </a:outerShdw>
              </a:effectLst>
              <a:latin typeface="Lato Black" panose="020F0502020204030203" pitchFamily="34" charset="0"/>
            </a:endParaRPr>
          </a:p>
        </p:txBody>
      </p:sp>
      <p:sp>
        <p:nvSpPr>
          <p:cNvPr id="3" name="文本占位符 2"/>
          <p:cNvSpPr>
            <a:spLocks noGrp="1"/>
          </p:cNvSpPr>
          <p:nvPr>
            <p:ph type="body" sz="quarter" idx="10"/>
          </p:nvPr>
        </p:nvSpPr>
        <p:spPr/>
        <p:txBody>
          <a:bodyPr/>
          <a:lstStyle/>
          <a:p>
            <a:r>
              <a:rPr lang="en-US" altLang="zh-CN">
                <a:latin typeface="Lato Black" panose="020F0502020204030203"/>
                <a:cs typeface="Lato Black" panose="020F0502020204030203"/>
              </a:rPr>
              <a:t>Result</a:t>
            </a:r>
            <a:endParaRPr lang="en-US" altLang="zh-CN">
              <a:effectLst>
                <a:outerShdw blurRad="127000" dist="63500" dir="2700000" algn="tl" rotWithShape="0">
                  <a:srgbClr val="000000">
                    <a:alpha val="10000"/>
                  </a:srgbClr>
                </a:outerShdw>
              </a:effectLst>
              <a:cs typeface="Lato Black" panose="020F0502020204030203"/>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575945" y="86995"/>
            <a:ext cx="10642600" cy="603885"/>
          </a:xfrm>
        </p:spPr>
        <p:txBody>
          <a:bodyPr>
            <a:normAutofit/>
          </a:bodyPr>
          <a:lstStyle/>
          <a:p>
            <a:r>
              <a:rPr lang="en-US" altLang="en-US" sz="2800" b="0">
                <a:latin typeface="Calibri" panose="020F0502020204030204"/>
                <a:cs typeface="Calibri" panose="020F0502020204030204"/>
              </a:rPr>
              <a:t>For</a:t>
            </a:r>
            <a:r>
              <a:rPr lang="en-US" sz="2800" b="0">
                <a:latin typeface="Calibri" panose="020F0502020204030204"/>
                <a:cs typeface="Calibri" panose="020F0502020204030204"/>
              </a:rPr>
              <a:t> each job, which cities provide the largest number(for number&gt;10)?</a:t>
            </a:r>
            <a:endParaRPr lang="en-US" sz="2800" b="0">
              <a:latin typeface="Lato Black" panose="020F0502020204030203"/>
              <a:ea typeface="Lato Black" panose="020F0502020204030203"/>
              <a:cs typeface="Lato Black" panose="020F0502020204030203"/>
            </a:endParaRPr>
          </a:p>
        </p:txBody>
      </p:sp>
      <p:sp>
        <p:nvSpPr>
          <p:cNvPr id="3" name="文本占位符 2"/>
          <p:cNvSpPr>
            <a:spLocks noGrp="1"/>
          </p:cNvSpPr>
          <p:nvPr>
            <p:ph type="body" sz="quarter" idx="14"/>
          </p:nvPr>
        </p:nvSpPr>
        <p:spPr/>
        <p:txBody>
          <a:bodyPr/>
          <a:lstStyle/>
          <a:p>
            <a:r>
              <a:rPr lang="en-US" altLang="zh-CN">
                <a:latin typeface="Lato" panose="020F0502020204030203"/>
                <a:cs typeface="Lato Light" panose="020F0502020204030203"/>
              </a:rPr>
              <a:t>Results</a:t>
            </a:r>
            <a:endParaRPr lang="zh-CN" altLang="en-US"/>
          </a:p>
        </p:txBody>
      </p:sp>
      <p:pic>
        <p:nvPicPr>
          <p:cNvPr id="8" name="Picture 8" descr="Icon&#10;&#10;Description automatically generated"/>
          <p:cNvPicPr>
            <a:picLocks noChangeAspect="1"/>
          </p:cNvPicPr>
          <p:nvPr/>
        </p:nvPicPr>
        <p:blipFill>
          <a:blip r:embed="rId1"/>
          <a:stretch>
            <a:fillRect/>
          </a:stretch>
        </p:blipFill>
        <p:spPr>
          <a:xfrm>
            <a:off x="891540" y="756920"/>
            <a:ext cx="3441700" cy="2581910"/>
          </a:xfrm>
          <a:prstGeom prst="rect">
            <a:avLst/>
          </a:prstGeom>
        </p:spPr>
      </p:pic>
      <p:pic>
        <p:nvPicPr>
          <p:cNvPr id="9" name="Picture 9" descr="Chart, bar chart&#10;&#10;Description automatically generated"/>
          <p:cNvPicPr>
            <a:picLocks noChangeAspect="1"/>
          </p:cNvPicPr>
          <p:nvPr/>
        </p:nvPicPr>
        <p:blipFill>
          <a:blip r:embed="rId2"/>
          <a:stretch>
            <a:fillRect/>
          </a:stretch>
        </p:blipFill>
        <p:spPr>
          <a:xfrm>
            <a:off x="4685030" y="756920"/>
            <a:ext cx="3449320" cy="2576830"/>
          </a:xfrm>
          <a:prstGeom prst="rect">
            <a:avLst/>
          </a:prstGeom>
        </p:spPr>
      </p:pic>
      <p:pic>
        <p:nvPicPr>
          <p:cNvPr id="10" name="Picture 10" descr="Icon&#10;&#10;Description automatically generated"/>
          <p:cNvPicPr>
            <a:picLocks noChangeAspect="1"/>
          </p:cNvPicPr>
          <p:nvPr/>
        </p:nvPicPr>
        <p:blipFill>
          <a:blip r:embed="rId3"/>
          <a:stretch>
            <a:fillRect/>
          </a:stretch>
        </p:blipFill>
        <p:spPr>
          <a:xfrm>
            <a:off x="8574405" y="690880"/>
            <a:ext cx="3495040" cy="2608580"/>
          </a:xfrm>
          <a:prstGeom prst="rect">
            <a:avLst/>
          </a:prstGeom>
        </p:spPr>
      </p:pic>
      <p:pic>
        <p:nvPicPr>
          <p:cNvPr id="11" name="Picture 11" descr="A picture containing chart&#10;&#10;Description automatically generated"/>
          <p:cNvPicPr>
            <a:picLocks noChangeAspect="1"/>
          </p:cNvPicPr>
          <p:nvPr/>
        </p:nvPicPr>
        <p:blipFill>
          <a:blip r:embed="rId4"/>
          <a:stretch>
            <a:fillRect/>
          </a:stretch>
        </p:blipFill>
        <p:spPr>
          <a:xfrm>
            <a:off x="891540" y="3333750"/>
            <a:ext cx="3526790" cy="2635250"/>
          </a:xfrm>
          <a:prstGeom prst="rect">
            <a:avLst/>
          </a:prstGeom>
        </p:spPr>
      </p:pic>
      <p:pic>
        <p:nvPicPr>
          <p:cNvPr id="12" name="Picture 12" descr="Icon&#10;&#10;Description automatically generated"/>
          <p:cNvPicPr>
            <a:picLocks noChangeAspect="1"/>
          </p:cNvPicPr>
          <p:nvPr/>
        </p:nvPicPr>
        <p:blipFill>
          <a:blip r:embed="rId5"/>
          <a:stretch>
            <a:fillRect/>
          </a:stretch>
        </p:blipFill>
        <p:spPr>
          <a:xfrm>
            <a:off x="4682490" y="3366135"/>
            <a:ext cx="3451860" cy="2581910"/>
          </a:xfrm>
          <a:prstGeom prst="rect">
            <a:avLst/>
          </a:prstGeom>
        </p:spPr>
      </p:pic>
      <p:pic>
        <p:nvPicPr>
          <p:cNvPr id="13" name="Picture 13" descr="Icon&#10;&#10;Description automatically generated"/>
          <p:cNvPicPr>
            <a:picLocks noChangeAspect="1"/>
          </p:cNvPicPr>
          <p:nvPr/>
        </p:nvPicPr>
        <p:blipFill>
          <a:blip r:embed="rId6"/>
          <a:stretch>
            <a:fillRect/>
          </a:stretch>
        </p:blipFill>
        <p:spPr>
          <a:xfrm>
            <a:off x="8475345" y="3379470"/>
            <a:ext cx="3470275" cy="2589530"/>
          </a:xfrm>
          <a:prstGeom prst="rect">
            <a:avLst/>
          </a:prstGeom>
        </p:spPr>
      </p:pic>
      <p:sp>
        <p:nvSpPr>
          <p:cNvPr id="4" name="TextBox 3"/>
          <p:cNvSpPr txBox="1"/>
          <p:nvPr/>
        </p:nvSpPr>
        <p:spPr>
          <a:xfrm>
            <a:off x="2220671" y="960302"/>
            <a:ext cx="127362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600"/>
              <a:t>Advertising</a:t>
            </a:r>
            <a:endParaRPr lang="en-US" sz="1600">
              <a:cs typeface="Calibri" panose="020F0502020204030204"/>
            </a:endParaRPr>
          </a:p>
        </p:txBody>
      </p:sp>
      <p:sp>
        <p:nvSpPr>
          <p:cNvPr id="5" name="TextBox 4"/>
          <p:cNvSpPr txBox="1"/>
          <p:nvPr/>
        </p:nvSpPr>
        <p:spPr>
          <a:xfrm>
            <a:off x="1689951" y="3489316"/>
            <a:ext cx="188141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600"/>
              <a:t>Product manager</a:t>
            </a:r>
            <a:endParaRPr lang="en-US" sz="1600">
              <a:cs typeface="Calibri" panose="020F0502020204030204"/>
            </a:endParaRPr>
          </a:p>
        </p:txBody>
      </p:sp>
      <p:sp>
        <p:nvSpPr>
          <p:cNvPr id="6" name="TextBox 5"/>
          <p:cNvSpPr txBox="1"/>
          <p:nvPr/>
        </p:nvSpPr>
        <p:spPr>
          <a:xfrm>
            <a:off x="5809438" y="1026198"/>
            <a:ext cx="192677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600"/>
              <a:t>Business analysis</a:t>
            </a:r>
            <a:endParaRPr lang="en-US" sz="1600"/>
          </a:p>
        </p:txBody>
      </p:sp>
      <p:sp>
        <p:nvSpPr>
          <p:cNvPr id="7" name="TextBox 6"/>
          <p:cNvSpPr txBox="1"/>
          <p:nvPr/>
        </p:nvSpPr>
        <p:spPr>
          <a:xfrm>
            <a:off x="9450423" y="960013"/>
            <a:ext cx="190862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600"/>
              <a:t>Content operation</a:t>
            </a:r>
            <a:endParaRPr lang="en-US" sz="1600"/>
          </a:p>
        </p:txBody>
      </p:sp>
      <p:sp>
        <p:nvSpPr>
          <p:cNvPr id="14" name="TextBox 13"/>
          <p:cNvSpPr txBox="1"/>
          <p:nvPr/>
        </p:nvSpPr>
        <p:spPr>
          <a:xfrm>
            <a:off x="5591058" y="3532893"/>
            <a:ext cx="163648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600"/>
              <a:t>Public relation</a:t>
            </a:r>
            <a:endParaRPr lang="en-US" sz="1600"/>
          </a:p>
        </p:txBody>
      </p:sp>
      <p:sp>
        <p:nvSpPr>
          <p:cNvPr id="17" name="TextBox 16"/>
          <p:cNvSpPr txBox="1"/>
          <p:nvPr/>
        </p:nvSpPr>
        <p:spPr>
          <a:xfrm>
            <a:off x="9591071" y="3534654"/>
            <a:ext cx="162741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600"/>
              <a:t>User research</a:t>
            </a:r>
            <a:endParaRPr lang="en-US" sz="1600"/>
          </a:p>
        </p:txBody>
      </p:sp>
      <p:sp>
        <p:nvSpPr>
          <p:cNvPr id="19" name="TextBox 18"/>
          <p:cNvSpPr txBox="1"/>
          <p:nvPr/>
        </p:nvSpPr>
        <p:spPr>
          <a:xfrm>
            <a:off x="783213" y="5948184"/>
            <a:ext cx="10626269" cy="64516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285750" indent="-285750">
              <a:buFont typeface="Arial" panose="020B0604020202020204"/>
              <a:buChar char="•"/>
            </a:pPr>
            <a:r>
              <a:rPr lang="en-US">
                <a:cs typeface="Calibri" panose="020F0502020204030204"/>
              </a:rPr>
              <a:t>The largest number of jobs in those posts occurs in Beijing, Guangzhou, and Xiamen.</a:t>
            </a:r>
            <a:endParaRPr lang="en-US"/>
          </a:p>
          <a:p>
            <a:pPr marL="285750" indent="-285750">
              <a:buFont typeface="Arial" panose="020B0604020202020204"/>
              <a:buChar char="•"/>
            </a:pPr>
            <a:r>
              <a:rPr lang="en-US">
                <a:cs typeface="Calibri" panose="020F0502020204030204"/>
              </a:rPr>
              <a:t>Only 3 cities provide over 10 business analysis positions, and 4 cities provide over 10 user research positions.</a:t>
            </a:r>
            <a:endParaRPr lang="en-US">
              <a:cs typeface="Calibri" panose="020F05020202040302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55600" y="0"/>
            <a:ext cx="11621770" cy="602615"/>
          </a:xfrm>
        </p:spPr>
        <p:txBody>
          <a:bodyPr>
            <a:normAutofit/>
          </a:bodyPr>
          <a:lstStyle/>
          <a:p>
            <a:r>
              <a:rPr lang="en-US" sz="2800" b="0">
                <a:latin typeface="Calibri" panose="020F0502020204030204"/>
                <a:ea typeface="Lato Black" panose="020F0502020204030203"/>
                <a:cs typeface="Calibri" panose="020F0502020204030204"/>
              </a:rPr>
              <a:t>For cities in RQ1, how much salaries they provide for corresponding </a:t>
            </a:r>
            <a:r>
              <a:rPr lang="en-US" sz="2800" b="0">
                <a:latin typeface="Calibri" panose="020F0502020204030204"/>
                <a:cs typeface="Calibri" panose="020F0502020204030204"/>
              </a:rPr>
              <a:t>job?</a:t>
            </a:r>
            <a:endParaRPr lang="en-US" sz="2800" b="0">
              <a:latin typeface="Lato Black" panose="020F0502020204030203"/>
              <a:ea typeface="Lato Black" panose="020F0502020204030203"/>
              <a:cs typeface="Lato Black" panose="020F0502020204030203"/>
            </a:endParaRPr>
          </a:p>
        </p:txBody>
      </p:sp>
      <p:sp>
        <p:nvSpPr>
          <p:cNvPr id="3" name="Text Placeholder 2"/>
          <p:cNvSpPr>
            <a:spLocks noGrp="1"/>
          </p:cNvSpPr>
          <p:nvPr>
            <p:ph type="body" sz="quarter" idx="14"/>
          </p:nvPr>
        </p:nvSpPr>
        <p:spPr>
          <a:xfrm>
            <a:off x="-45357" y="4181870"/>
            <a:ext cx="472203" cy="1447294"/>
          </a:xfrm>
        </p:spPr>
        <p:txBody>
          <a:bodyPr/>
          <a:lstStyle/>
          <a:p>
            <a:r>
              <a:rPr lang="en-US">
                <a:ea typeface="Lato" panose="020F0502020204030203"/>
                <a:cs typeface="Lato" panose="020F0502020204030203"/>
              </a:rPr>
              <a:t>Results</a:t>
            </a:r>
            <a:endParaRPr lang="en-US"/>
          </a:p>
        </p:txBody>
      </p:sp>
      <p:pic>
        <p:nvPicPr>
          <p:cNvPr id="7" name="Picture 7" descr="Chart, bar chart&#10;&#10;Description automatically generated"/>
          <p:cNvPicPr>
            <a:picLocks noChangeAspect="1"/>
          </p:cNvPicPr>
          <p:nvPr/>
        </p:nvPicPr>
        <p:blipFill>
          <a:blip r:embed="rId1"/>
          <a:stretch>
            <a:fillRect/>
          </a:stretch>
        </p:blipFill>
        <p:spPr>
          <a:xfrm>
            <a:off x="233045" y="687070"/>
            <a:ext cx="3651885" cy="2633980"/>
          </a:xfrm>
          <a:prstGeom prst="rect">
            <a:avLst/>
          </a:prstGeom>
        </p:spPr>
      </p:pic>
      <p:pic>
        <p:nvPicPr>
          <p:cNvPr id="8" name="Picture 8" descr="Chart, bar chart&#10;&#10;Description automatically generated"/>
          <p:cNvPicPr>
            <a:picLocks noChangeAspect="1"/>
          </p:cNvPicPr>
          <p:nvPr/>
        </p:nvPicPr>
        <p:blipFill>
          <a:blip r:embed="rId2"/>
          <a:stretch>
            <a:fillRect/>
          </a:stretch>
        </p:blipFill>
        <p:spPr>
          <a:xfrm>
            <a:off x="4270375" y="687070"/>
            <a:ext cx="3651885" cy="2602865"/>
          </a:xfrm>
          <a:prstGeom prst="rect">
            <a:avLst/>
          </a:prstGeom>
        </p:spPr>
      </p:pic>
      <p:pic>
        <p:nvPicPr>
          <p:cNvPr id="10" name="Picture 10" descr="Chart, bar chart&#10;&#10;Description automatically generated"/>
          <p:cNvPicPr>
            <a:picLocks noChangeAspect="1"/>
          </p:cNvPicPr>
          <p:nvPr/>
        </p:nvPicPr>
        <p:blipFill>
          <a:blip r:embed="rId3"/>
          <a:stretch>
            <a:fillRect/>
          </a:stretch>
        </p:blipFill>
        <p:spPr>
          <a:xfrm>
            <a:off x="8141970" y="728345"/>
            <a:ext cx="3651885" cy="2592705"/>
          </a:xfrm>
          <a:prstGeom prst="rect">
            <a:avLst/>
          </a:prstGeom>
        </p:spPr>
      </p:pic>
      <p:pic>
        <p:nvPicPr>
          <p:cNvPr id="12" name="Picture 8" descr="Chart, bar chart&#10;&#10;Description automatically generated"/>
          <p:cNvPicPr>
            <a:picLocks noChangeAspect="1"/>
          </p:cNvPicPr>
          <p:nvPr/>
        </p:nvPicPr>
        <p:blipFill>
          <a:blip r:embed="rId4"/>
          <a:stretch>
            <a:fillRect/>
          </a:stretch>
        </p:blipFill>
        <p:spPr>
          <a:xfrm>
            <a:off x="4270375" y="3676015"/>
            <a:ext cx="3854450" cy="3034665"/>
          </a:xfrm>
          <a:prstGeom prst="rect">
            <a:avLst/>
          </a:prstGeom>
        </p:spPr>
      </p:pic>
      <p:pic>
        <p:nvPicPr>
          <p:cNvPr id="18" name="Picture 4" descr="Chart, bar chart&#10;&#10;Description automatically generated"/>
          <p:cNvPicPr>
            <a:picLocks noChangeAspect="1"/>
          </p:cNvPicPr>
          <p:nvPr/>
        </p:nvPicPr>
        <p:blipFill>
          <a:blip r:embed="rId5"/>
          <a:stretch>
            <a:fillRect/>
          </a:stretch>
        </p:blipFill>
        <p:spPr>
          <a:xfrm>
            <a:off x="8040800" y="3675951"/>
            <a:ext cx="3853542" cy="3235347"/>
          </a:xfrm>
          <a:prstGeom prst="rect">
            <a:avLst/>
          </a:prstGeom>
        </p:spPr>
      </p:pic>
      <p:sp>
        <p:nvSpPr>
          <p:cNvPr id="4" name="TextBox 3"/>
          <p:cNvSpPr txBox="1"/>
          <p:nvPr/>
        </p:nvSpPr>
        <p:spPr>
          <a:xfrm>
            <a:off x="1305560" y="829310"/>
            <a:ext cx="1507490" cy="30670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1400"/>
              <a:t>Content operation</a:t>
            </a:r>
            <a:endParaRPr lang="en-US" sz="1400"/>
          </a:p>
        </p:txBody>
      </p:sp>
      <p:sp>
        <p:nvSpPr>
          <p:cNvPr id="14" name="TextBox 13"/>
          <p:cNvSpPr txBox="1"/>
          <p:nvPr/>
        </p:nvSpPr>
        <p:spPr>
          <a:xfrm>
            <a:off x="9657080" y="721995"/>
            <a:ext cx="1342390" cy="52197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1400"/>
              <a:t>User </a:t>
            </a:r>
            <a:endParaRPr lang="en-US" sz="1400"/>
          </a:p>
          <a:p>
            <a:pPr algn="ctr"/>
            <a:r>
              <a:rPr lang="en-US" sz="1400"/>
              <a:t>research</a:t>
            </a:r>
            <a:endParaRPr lang="en-US" sz="1400"/>
          </a:p>
        </p:txBody>
      </p:sp>
      <p:sp>
        <p:nvSpPr>
          <p:cNvPr id="15" name="TextBox 14"/>
          <p:cNvSpPr txBox="1"/>
          <p:nvPr/>
        </p:nvSpPr>
        <p:spPr>
          <a:xfrm>
            <a:off x="5575935" y="796925"/>
            <a:ext cx="1517015" cy="52197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1400"/>
              <a:t>Product </a:t>
            </a:r>
            <a:endParaRPr lang="en-US" sz="1400"/>
          </a:p>
          <a:p>
            <a:pPr algn="ctr"/>
            <a:r>
              <a:rPr lang="en-US" sz="1400"/>
              <a:t>manager</a:t>
            </a:r>
            <a:endParaRPr lang="en-US" sz="1400"/>
          </a:p>
        </p:txBody>
      </p:sp>
      <p:sp>
        <p:nvSpPr>
          <p:cNvPr id="17" name="TextBox 16"/>
          <p:cNvSpPr txBox="1"/>
          <p:nvPr/>
        </p:nvSpPr>
        <p:spPr>
          <a:xfrm>
            <a:off x="5386170" y="3919486"/>
            <a:ext cx="16227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1400"/>
              <a:t>Public Relation</a:t>
            </a:r>
            <a:endParaRPr lang="en-US" sz="1400"/>
          </a:p>
        </p:txBody>
      </p:sp>
      <p:sp>
        <p:nvSpPr>
          <p:cNvPr id="21" name="TextBox 20"/>
          <p:cNvSpPr txBox="1"/>
          <p:nvPr/>
        </p:nvSpPr>
        <p:spPr>
          <a:xfrm>
            <a:off x="9657080" y="3959860"/>
            <a:ext cx="1078865" cy="30670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1400"/>
              <a:t>Advertising</a:t>
            </a:r>
            <a:endParaRPr lang="en-US" sz="1400"/>
          </a:p>
        </p:txBody>
      </p:sp>
      <p:sp>
        <p:nvSpPr>
          <p:cNvPr id="6" name="TextBox 5"/>
          <p:cNvSpPr txBox="1"/>
          <p:nvPr/>
        </p:nvSpPr>
        <p:spPr>
          <a:xfrm>
            <a:off x="116114" y="3167199"/>
            <a:ext cx="97916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800"/>
              <a:t>For each job, which companies provide the most salaries?</a:t>
            </a:r>
            <a:r>
              <a:rPr lang="en-US" sz="2800">
                <a:cs typeface="Calibri" panose="020F0502020204030204"/>
              </a:rPr>
              <a:t>​</a:t>
            </a:r>
            <a:endParaRPr lang="en-US" sz="2800">
              <a:cs typeface="Calibri" panose="020F0502020204030204"/>
            </a:endParaRPr>
          </a:p>
        </p:txBody>
      </p:sp>
      <p:pic>
        <p:nvPicPr>
          <p:cNvPr id="5" name="Picture 7" descr="Chart, bar chart&#10;&#10;Description automatically generated"/>
          <p:cNvPicPr>
            <a:picLocks noChangeAspect="1"/>
          </p:cNvPicPr>
          <p:nvPr/>
        </p:nvPicPr>
        <p:blipFill>
          <a:blip r:embed="rId6"/>
          <a:stretch>
            <a:fillRect/>
          </a:stretch>
        </p:blipFill>
        <p:spPr>
          <a:xfrm>
            <a:off x="427553" y="3676154"/>
            <a:ext cx="3853542" cy="3037624"/>
          </a:xfrm>
          <a:prstGeom prst="rect">
            <a:avLst/>
          </a:prstGeom>
        </p:spPr>
      </p:pic>
      <p:sp>
        <p:nvSpPr>
          <p:cNvPr id="9" name="TextBox 19"/>
          <p:cNvSpPr txBox="1"/>
          <p:nvPr/>
        </p:nvSpPr>
        <p:spPr>
          <a:xfrm>
            <a:off x="1536254" y="3861157"/>
            <a:ext cx="195115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p>
            <a:pPr algn="ctr"/>
            <a:r>
              <a:rPr lang="en-US" sz="1400"/>
              <a:t>Product manager</a:t>
            </a:r>
            <a:endParaRPr lang="en-US" sz="1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549129" y="746925"/>
            <a:ext cx="6335996" cy="499266"/>
          </a:xfrm>
        </p:spPr>
        <p:txBody>
          <a:bodyPr>
            <a:noAutofit/>
          </a:bodyPr>
          <a:lstStyle/>
          <a:p>
            <a:r>
              <a:rPr lang="en-US" sz="2800" b="0">
                <a:latin typeface="Calibri" panose="020F0502020204030204"/>
                <a:ea typeface="Lato Black" panose="020F0502020204030203"/>
                <a:cs typeface="Calibri" panose="020F0502020204030204"/>
              </a:rPr>
              <a:t>Is there any significant difference in salary among different positions?</a:t>
            </a:r>
            <a:endParaRPr lang="en-US" sz="2800" b="0">
              <a:latin typeface="Lato Black" panose="020F0502020204030203"/>
              <a:ea typeface="Lato Black" panose="020F0502020204030203"/>
              <a:cs typeface="Lato Black" panose="020F0502020204030203"/>
            </a:endParaRPr>
          </a:p>
        </p:txBody>
      </p:sp>
      <p:sp>
        <p:nvSpPr>
          <p:cNvPr id="3" name="Text Placeholder 2"/>
          <p:cNvSpPr>
            <a:spLocks noGrp="1"/>
          </p:cNvSpPr>
          <p:nvPr>
            <p:ph type="body" sz="quarter" idx="14"/>
          </p:nvPr>
        </p:nvSpPr>
        <p:spPr/>
        <p:txBody>
          <a:bodyPr/>
          <a:lstStyle/>
          <a:p>
            <a:r>
              <a:rPr lang="en-US">
                <a:latin typeface="Lato" panose="020F0502020204030203"/>
                <a:ea typeface="Lato" panose="020F0502020204030203"/>
                <a:cs typeface="Lato" panose="020F0502020204030203"/>
              </a:rPr>
              <a:t>Results</a:t>
            </a:r>
            <a:endParaRPr lang="en-US">
              <a:latin typeface="Lato" panose="020F0502020204030203"/>
            </a:endParaRPr>
          </a:p>
        </p:txBody>
      </p:sp>
      <p:pic>
        <p:nvPicPr>
          <p:cNvPr id="11" name="Picture 11" descr="Diagram&#10;&#10;Description automatically generated"/>
          <p:cNvPicPr>
            <a:picLocks noChangeAspect="1"/>
          </p:cNvPicPr>
          <p:nvPr/>
        </p:nvPicPr>
        <p:blipFill rotWithShape="1">
          <a:blip r:embed="rId1"/>
          <a:srcRect l="4851" t="18765" r="3731" b="5377"/>
          <a:stretch>
            <a:fillRect/>
          </a:stretch>
        </p:blipFill>
        <p:spPr>
          <a:xfrm>
            <a:off x="6811287" y="1533788"/>
            <a:ext cx="4452218" cy="2791069"/>
          </a:xfrm>
          <a:prstGeom prst="rect">
            <a:avLst/>
          </a:prstGeom>
        </p:spPr>
      </p:pic>
      <p:pic>
        <p:nvPicPr>
          <p:cNvPr id="15" name="Picture 15" descr="Table&#10;&#10;Description automatically generated"/>
          <p:cNvPicPr>
            <a:picLocks noChangeAspect="1"/>
          </p:cNvPicPr>
          <p:nvPr/>
        </p:nvPicPr>
        <p:blipFill>
          <a:blip r:embed="rId2"/>
          <a:stretch>
            <a:fillRect/>
          </a:stretch>
        </p:blipFill>
        <p:spPr>
          <a:xfrm>
            <a:off x="2209623" y="1394018"/>
            <a:ext cx="3591339" cy="2566946"/>
          </a:xfrm>
          <a:prstGeom prst="rect">
            <a:avLst/>
          </a:prstGeom>
        </p:spPr>
      </p:pic>
      <p:sp>
        <p:nvSpPr>
          <p:cNvPr id="4" name="TextBox 3"/>
          <p:cNvSpPr txBox="1"/>
          <p:nvPr/>
        </p:nvSpPr>
        <p:spPr>
          <a:xfrm>
            <a:off x="6885305" y="520882"/>
            <a:ext cx="507455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a:t>Word cloud for company introduction</a:t>
            </a:r>
            <a:endParaRPr lang="en-US" sz="2400">
              <a:cs typeface="Calibri" panose="020F0502020204030204"/>
            </a:endParaRPr>
          </a:p>
        </p:txBody>
      </p:sp>
      <p:pic>
        <p:nvPicPr>
          <p:cNvPr id="5" name="Picture 5"/>
          <p:cNvPicPr>
            <a:picLocks noChangeAspect="1"/>
          </p:cNvPicPr>
          <p:nvPr/>
        </p:nvPicPr>
        <p:blipFill>
          <a:blip r:embed="rId3"/>
          <a:stretch>
            <a:fillRect/>
          </a:stretch>
        </p:blipFill>
        <p:spPr>
          <a:xfrm>
            <a:off x="8753020" y="4693103"/>
            <a:ext cx="2224313" cy="1172934"/>
          </a:xfrm>
          <a:prstGeom prst="rect">
            <a:avLst/>
          </a:prstGeom>
        </p:spPr>
      </p:pic>
      <p:sp>
        <p:nvSpPr>
          <p:cNvPr id="6" name="TextBox 5"/>
          <p:cNvSpPr txBox="1"/>
          <p:nvPr/>
        </p:nvSpPr>
        <p:spPr>
          <a:xfrm>
            <a:off x="7536542" y="4647779"/>
            <a:ext cx="1328057"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r"/>
            <a:r>
              <a:rPr lang="en-US" sz="1600"/>
              <a:t>Team</a:t>
            </a:r>
            <a:endParaRPr lang="en-US" sz="1600">
              <a:cs typeface="Calibri" panose="020F0502020204030204"/>
            </a:endParaRPr>
          </a:p>
          <a:p>
            <a:pPr algn="r"/>
            <a:r>
              <a:rPr lang="en-US" sz="1600">
                <a:cs typeface="Calibri" panose="020F0502020204030204"/>
              </a:rPr>
              <a:t>Welfare</a:t>
            </a:r>
            <a:endParaRPr lang="en-US" sz="1600">
              <a:cs typeface="Calibri" panose="020F0502020204030204"/>
            </a:endParaRPr>
          </a:p>
          <a:p>
            <a:pPr algn="r"/>
            <a:r>
              <a:rPr lang="en-US" sz="1600">
                <a:ea typeface="+mn-lt"/>
                <a:cs typeface="+mn-lt"/>
              </a:rPr>
              <a:t>Atmosphere</a:t>
            </a:r>
            <a:endParaRPr lang="en-US" sz="1600">
              <a:ea typeface="+mn-lt"/>
              <a:cs typeface="+mn-lt"/>
            </a:endParaRPr>
          </a:p>
          <a:p>
            <a:pPr algn="r"/>
            <a:r>
              <a:rPr lang="en-US" sz="1600">
                <a:ea typeface="+mn-lt"/>
                <a:cs typeface="+mn-lt"/>
              </a:rPr>
              <a:t>Environment</a:t>
            </a:r>
            <a:endParaRPr lang="en-US" sz="1600">
              <a:ea typeface="+mn-lt"/>
              <a:cs typeface="+mn-lt"/>
            </a:endParaRPr>
          </a:p>
          <a:p>
            <a:pPr algn="r"/>
            <a:r>
              <a:rPr lang="en-US" sz="1600">
                <a:cs typeface="Calibri" panose="020F0502020204030204"/>
              </a:rPr>
              <a:t>Chance</a:t>
            </a:r>
            <a:endParaRPr lang="en-US" sz="1600">
              <a:cs typeface="Calibri" panose="020F0502020204030204"/>
            </a:endParaRPr>
          </a:p>
        </p:txBody>
      </p:sp>
      <p:pic>
        <p:nvPicPr>
          <p:cNvPr id="7" name="Picture 7"/>
          <p:cNvPicPr>
            <a:picLocks noChangeAspect="1"/>
          </p:cNvPicPr>
          <p:nvPr/>
        </p:nvPicPr>
        <p:blipFill>
          <a:blip r:embed="rId4"/>
          <a:stretch>
            <a:fillRect/>
          </a:stretch>
        </p:blipFill>
        <p:spPr>
          <a:xfrm>
            <a:off x="805543" y="4570087"/>
            <a:ext cx="5519057" cy="312252"/>
          </a:xfrm>
          <a:prstGeom prst="rect">
            <a:avLst/>
          </a:prstGeom>
        </p:spPr>
      </p:pic>
      <p:sp>
        <p:nvSpPr>
          <p:cNvPr id="8" name="TextBox 7"/>
          <p:cNvSpPr txBox="1"/>
          <p:nvPr/>
        </p:nvSpPr>
        <p:spPr>
          <a:xfrm>
            <a:off x="805543" y="5679167"/>
            <a:ext cx="433069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t>In the ANOVA analysis, both p-values &lt;0.05 </a:t>
            </a:r>
            <a:endParaRPr lang="en-US"/>
          </a:p>
          <a:p>
            <a:r>
              <a:rPr lang="en-US"/>
              <a:t>there is significant difference </a:t>
            </a:r>
            <a:endParaRPr lang="en-US"/>
          </a:p>
        </p:txBody>
      </p:sp>
      <p:sp>
        <p:nvSpPr>
          <p:cNvPr id="9" name="矩形 52"/>
          <p:cNvSpPr/>
          <p:nvPr/>
        </p:nvSpPr>
        <p:spPr>
          <a:xfrm rot="5400000">
            <a:off x="5304217" y="3927107"/>
            <a:ext cx="235181" cy="15887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Picture 15"/>
          <p:cNvPicPr>
            <a:picLocks noChangeAspect="1"/>
          </p:cNvPicPr>
          <p:nvPr/>
        </p:nvPicPr>
        <p:blipFill>
          <a:blip r:embed="rId5"/>
          <a:stretch>
            <a:fillRect/>
          </a:stretch>
        </p:blipFill>
        <p:spPr>
          <a:xfrm>
            <a:off x="805543" y="5209488"/>
            <a:ext cx="5646057" cy="357877"/>
          </a:xfrm>
          <a:prstGeom prst="rect">
            <a:avLst/>
          </a:prstGeom>
        </p:spPr>
      </p:pic>
      <p:sp>
        <p:nvSpPr>
          <p:cNvPr id="17" name="矩形 52"/>
          <p:cNvSpPr/>
          <p:nvPr/>
        </p:nvSpPr>
        <p:spPr>
          <a:xfrm rot="5400000">
            <a:off x="5371096" y="4515860"/>
            <a:ext cx="217039" cy="16794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805815" y="4237355"/>
            <a:ext cx="4215130"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cs typeface="Calibri" panose="020F0502020204030204"/>
              </a:rPr>
              <a:t>IV: job position  DV: minimum salaries</a:t>
            </a:r>
            <a:endParaRPr lang="en-US">
              <a:cs typeface="Calibri" panose="020F0502020204030204"/>
            </a:endParaRPr>
          </a:p>
        </p:txBody>
      </p:sp>
      <p:sp>
        <p:nvSpPr>
          <p:cNvPr id="20" name="TextBox 19"/>
          <p:cNvSpPr txBox="1"/>
          <p:nvPr/>
        </p:nvSpPr>
        <p:spPr>
          <a:xfrm>
            <a:off x="805815" y="4869815"/>
            <a:ext cx="3822065"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cs typeface="Calibri" panose="020F0502020204030204"/>
              </a:rPr>
              <a:t>IV: job position  DV: maximum salaries</a:t>
            </a:r>
            <a:endParaRPr lang="en-US">
              <a:cs typeface="Calibri" panose="020F0502020204030204"/>
            </a:endParaRPr>
          </a:p>
        </p:txBody>
      </p:sp>
      <p:sp>
        <p:nvSpPr>
          <p:cNvPr id="10" name="文本框 9"/>
          <p:cNvSpPr txBox="1"/>
          <p:nvPr/>
        </p:nvSpPr>
        <p:spPr>
          <a:xfrm>
            <a:off x="283845" y="1711325"/>
            <a:ext cx="1855470" cy="2168525"/>
          </a:xfrm>
          <a:prstGeom prst="rect">
            <a:avLst/>
          </a:prstGeom>
          <a:noFill/>
        </p:spPr>
        <p:txBody>
          <a:bodyPr wrap="none" rtlCol="0">
            <a:spAutoFit/>
          </a:bodyPr>
          <a:p>
            <a:pPr algn="r" fontAlgn="auto">
              <a:lnSpc>
                <a:spcPct val="125000"/>
              </a:lnSpc>
            </a:pPr>
            <a:r>
              <a:rPr lang="en-US" altLang="zh-CN"/>
              <a:t>product manager</a:t>
            </a:r>
            <a:endParaRPr lang="en-US" altLang="zh-CN"/>
          </a:p>
          <a:p>
            <a:pPr algn="r" fontAlgn="auto">
              <a:lnSpc>
                <a:spcPct val="125000"/>
              </a:lnSpc>
            </a:pPr>
            <a:r>
              <a:rPr lang="en-US" altLang="zh-CN"/>
              <a:t>business analysis</a:t>
            </a:r>
            <a:endParaRPr lang="en-US" altLang="zh-CN"/>
          </a:p>
          <a:p>
            <a:pPr algn="r" fontAlgn="auto">
              <a:lnSpc>
                <a:spcPct val="125000"/>
              </a:lnSpc>
            </a:pPr>
            <a:r>
              <a:rPr lang="en-US" altLang="zh-CN"/>
              <a:t>user research</a:t>
            </a:r>
            <a:endParaRPr lang="en-US" altLang="zh-CN"/>
          </a:p>
          <a:p>
            <a:pPr algn="r" fontAlgn="auto">
              <a:lnSpc>
                <a:spcPct val="125000"/>
              </a:lnSpc>
            </a:pPr>
            <a:r>
              <a:rPr lang="en-US" altLang="zh-CN"/>
              <a:t>advertising</a:t>
            </a:r>
            <a:endParaRPr lang="en-US" altLang="zh-CN"/>
          </a:p>
          <a:p>
            <a:pPr algn="r" fontAlgn="auto">
              <a:lnSpc>
                <a:spcPct val="125000"/>
              </a:lnSpc>
            </a:pPr>
            <a:r>
              <a:rPr lang="en-US" altLang="zh-CN"/>
              <a:t>public relation</a:t>
            </a:r>
            <a:endParaRPr lang="en-US" altLang="zh-CN"/>
          </a:p>
          <a:p>
            <a:pPr algn="r" fontAlgn="auto">
              <a:lnSpc>
                <a:spcPct val="125000"/>
              </a:lnSpc>
            </a:pPr>
            <a:r>
              <a:rPr lang="en-US" altLang="zh-CN"/>
              <a:t>content operation </a:t>
            </a:r>
            <a:endParaRPr lang="en-US" alt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1708167" y="2656641"/>
            <a:ext cx="8776487" cy="933318"/>
          </a:xfrm>
        </p:spPr>
        <p:txBody>
          <a:bodyPr>
            <a:noAutofit/>
          </a:bodyPr>
          <a:p>
            <a:pPr algn="ctr"/>
            <a:r>
              <a:rPr lang="en-US" altLang="zh-CN" sz="9600"/>
              <a:t>Q&amp;A</a:t>
            </a:r>
            <a:endParaRPr lang="en-US" altLang="zh-CN" sz="9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6"/>
          <p:cNvSpPr txBox="1"/>
          <p:nvPr/>
        </p:nvSpPr>
        <p:spPr>
          <a:xfrm>
            <a:off x="867824" y="2655869"/>
            <a:ext cx="4464584" cy="1005239"/>
          </a:xfrm>
          <a:prstGeom prst="rect">
            <a:avLst/>
          </a:prstGeom>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7200" b="1" kern="1200">
                <a:gradFill flip="none" rotWithShape="1">
                  <a:gsLst>
                    <a:gs pos="0">
                      <a:srgbClr val="BE165F"/>
                    </a:gs>
                    <a:gs pos="89000">
                      <a:srgbClr val="7E247B"/>
                    </a:gs>
                  </a:gsLst>
                  <a:lin ang="10800000" scaled="1"/>
                  <a:tileRect/>
                </a:gradFill>
                <a:effectLst/>
                <a:latin typeface="Lato" panose="020F0502020204030203"/>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8000">
                <a:latin typeface="Lato Black" panose="020F0502020204030203" pitchFamily="34" charset="0"/>
              </a:rPr>
              <a:t>Content</a:t>
            </a:r>
            <a:endParaRPr lang="zh-CN" altLang="en-US" sz="8000">
              <a:latin typeface="Lato Black" panose="020F0502020204030203" pitchFamily="34" charset="0"/>
            </a:endParaRPr>
          </a:p>
        </p:txBody>
      </p:sp>
      <p:grpSp>
        <p:nvGrpSpPr>
          <p:cNvPr id="2" name="组合 1"/>
          <p:cNvGrpSpPr/>
          <p:nvPr/>
        </p:nvGrpSpPr>
        <p:grpSpPr>
          <a:xfrm>
            <a:off x="6050907" y="1534095"/>
            <a:ext cx="5089360" cy="619175"/>
            <a:chOff x="6050907" y="1521999"/>
            <a:chExt cx="5089360" cy="619175"/>
          </a:xfrm>
        </p:grpSpPr>
        <p:grpSp>
          <p:nvGrpSpPr>
            <p:cNvPr id="4" name="组合 3"/>
            <p:cNvGrpSpPr/>
            <p:nvPr/>
          </p:nvGrpSpPr>
          <p:grpSpPr>
            <a:xfrm>
              <a:off x="6050907" y="1521999"/>
              <a:ext cx="997078" cy="619175"/>
              <a:chOff x="4205661" y="2413886"/>
              <a:chExt cx="1902424" cy="1181380"/>
            </a:xfrm>
          </p:grpSpPr>
          <p:sp>
            <p:nvSpPr>
              <p:cNvPr id="5" name="矩形 42"/>
              <p:cNvSpPr/>
              <p:nvPr userDrawn="1"/>
            </p:nvSpPr>
            <p:spPr>
              <a:xfrm>
                <a:off x="4205661" y="2413886"/>
                <a:ext cx="1833113" cy="1181221"/>
              </a:xfrm>
              <a:custGeom>
                <a:avLst/>
                <a:gdLst>
                  <a:gd name="connsiteX0" fmla="*/ 0 w 5117006"/>
                  <a:gd name="connsiteY0" fmla="*/ 0 h 3248881"/>
                  <a:gd name="connsiteX1" fmla="*/ 5117006 w 5117006"/>
                  <a:gd name="connsiteY1" fmla="*/ 0 h 3248881"/>
                  <a:gd name="connsiteX2" fmla="*/ 5117006 w 5117006"/>
                  <a:gd name="connsiteY2" fmla="*/ 3248881 h 3248881"/>
                  <a:gd name="connsiteX3" fmla="*/ 0 w 5117006"/>
                  <a:gd name="connsiteY3" fmla="*/ 3248881 h 3248881"/>
                  <a:gd name="connsiteX4" fmla="*/ 0 w 5117006"/>
                  <a:gd name="connsiteY4" fmla="*/ 0 h 3248881"/>
                  <a:gd name="connsiteX0-1" fmla="*/ 0 w 5117006"/>
                  <a:gd name="connsiteY0-2" fmla="*/ 0 h 3248881"/>
                  <a:gd name="connsiteX1-3" fmla="*/ 5117006 w 5117006"/>
                  <a:gd name="connsiteY1-4" fmla="*/ 0 h 3248881"/>
                  <a:gd name="connsiteX2-5" fmla="*/ 5117006 w 5117006"/>
                  <a:gd name="connsiteY2-6" fmla="*/ 3248881 h 3248881"/>
                  <a:gd name="connsiteX3-7" fmla="*/ 193781 w 5117006"/>
                  <a:gd name="connsiteY3-8" fmla="*/ 2189146 h 3248881"/>
                  <a:gd name="connsiteX4-9" fmla="*/ 0 w 5117006"/>
                  <a:gd name="connsiteY4-10" fmla="*/ 0 h 3248881"/>
                  <a:gd name="connsiteX0-11" fmla="*/ 0 w 5117006"/>
                  <a:gd name="connsiteY0-12" fmla="*/ 0 h 3061157"/>
                  <a:gd name="connsiteX1-13" fmla="*/ 5117006 w 5117006"/>
                  <a:gd name="connsiteY1-14" fmla="*/ 0 h 3061157"/>
                  <a:gd name="connsiteX2-15" fmla="*/ 4226829 w 5117006"/>
                  <a:gd name="connsiteY2-16" fmla="*/ 3061157 h 3061157"/>
                  <a:gd name="connsiteX3-17" fmla="*/ 193781 w 5117006"/>
                  <a:gd name="connsiteY3-18" fmla="*/ 2189146 h 3061157"/>
                  <a:gd name="connsiteX4-19" fmla="*/ 0 w 5117006"/>
                  <a:gd name="connsiteY4-20" fmla="*/ 0 h 3061157"/>
                  <a:gd name="connsiteX0-21" fmla="*/ 0 w 4765779"/>
                  <a:gd name="connsiteY0-22" fmla="*/ 0 h 3061157"/>
                  <a:gd name="connsiteX1-23" fmla="*/ 4765779 w 4765779"/>
                  <a:gd name="connsiteY1-24" fmla="*/ 115057 h 3061157"/>
                  <a:gd name="connsiteX2-25" fmla="*/ 4226829 w 4765779"/>
                  <a:gd name="connsiteY2-26" fmla="*/ 3061157 h 3061157"/>
                  <a:gd name="connsiteX3-27" fmla="*/ 193781 w 4765779"/>
                  <a:gd name="connsiteY3-28" fmla="*/ 2189146 h 3061157"/>
                  <a:gd name="connsiteX4-29" fmla="*/ 0 w 4765779"/>
                  <a:gd name="connsiteY4-30" fmla="*/ 0 h 3061157"/>
                  <a:gd name="connsiteX0-31" fmla="*/ 823564 w 4571998"/>
                  <a:gd name="connsiteY0-32" fmla="*/ 962845 h 2946100"/>
                  <a:gd name="connsiteX1-33" fmla="*/ 4571998 w 4571998"/>
                  <a:gd name="connsiteY1-34" fmla="*/ 0 h 2946100"/>
                  <a:gd name="connsiteX2-35" fmla="*/ 4033048 w 4571998"/>
                  <a:gd name="connsiteY2-36" fmla="*/ 2946100 h 2946100"/>
                  <a:gd name="connsiteX3-37" fmla="*/ 0 w 4571998"/>
                  <a:gd name="connsiteY3-38" fmla="*/ 2074089 h 2946100"/>
                  <a:gd name="connsiteX4-39" fmla="*/ 823564 w 4571998"/>
                  <a:gd name="connsiteY4-40" fmla="*/ 962845 h 29461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71998" h="2946100">
                    <a:moveTo>
                      <a:pt x="823564" y="962845"/>
                    </a:moveTo>
                    <a:lnTo>
                      <a:pt x="4571998" y="0"/>
                    </a:lnTo>
                    <a:lnTo>
                      <a:pt x="4033048" y="2946100"/>
                    </a:lnTo>
                    <a:lnTo>
                      <a:pt x="0" y="2074089"/>
                    </a:lnTo>
                    <a:lnTo>
                      <a:pt x="823564" y="962845"/>
                    </a:lnTo>
                    <a:close/>
                  </a:path>
                </a:pathLst>
              </a:custGeom>
              <a:gradFill flip="none" rotWithShape="1">
                <a:gsLst>
                  <a:gs pos="2066">
                    <a:srgbClr val="FADCE2"/>
                  </a:gs>
                  <a:gs pos="13000">
                    <a:srgbClr val="E48AAF"/>
                  </a:gs>
                  <a:gs pos="32000">
                    <a:srgbClr val="C31467"/>
                  </a:gs>
                  <a:gs pos="52000">
                    <a:srgbClr val="940F54"/>
                  </a:gs>
                  <a:gs pos="78000">
                    <a:srgbClr val="501E42"/>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Lato" panose="020F0502020204030203" pitchFamily="34" charset="0"/>
                  </a:rPr>
                  <a:t>01</a:t>
                </a:r>
                <a:endParaRPr lang="zh-CN" altLang="en-US" b="1">
                  <a:latin typeface="Lato" panose="020F0502020204030203" pitchFamily="34" charset="0"/>
                </a:endParaRPr>
              </a:p>
            </p:txBody>
          </p:sp>
          <p:sp>
            <p:nvSpPr>
              <p:cNvPr id="6" name="矩形 42"/>
              <p:cNvSpPr/>
              <p:nvPr userDrawn="1"/>
            </p:nvSpPr>
            <p:spPr>
              <a:xfrm flipH="1" flipV="1">
                <a:off x="5820552" y="2413916"/>
                <a:ext cx="287533" cy="1181350"/>
              </a:xfrm>
              <a:custGeom>
                <a:avLst/>
                <a:gdLst>
                  <a:gd name="connsiteX0" fmla="*/ 0 w 5117006"/>
                  <a:gd name="connsiteY0" fmla="*/ 0 h 3248881"/>
                  <a:gd name="connsiteX1" fmla="*/ 5117006 w 5117006"/>
                  <a:gd name="connsiteY1" fmla="*/ 0 h 3248881"/>
                  <a:gd name="connsiteX2" fmla="*/ 5117006 w 5117006"/>
                  <a:gd name="connsiteY2" fmla="*/ 3248881 h 3248881"/>
                  <a:gd name="connsiteX3" fmla="*/ 0 w 5117006"/>
                  <a:gd name="connsiteY3" fmla="*/ 3248881 h 3248881"/>
                  <a:gd name="connsiteX4" fmla="*/ 0 w 5117006"/>
                  <a:gd name="connsiteY4" fmla="*/ 0 h 3248881"/>
                  <a:gd name="connsiteX0-1" fmla="*/ 0 w 5117006"/>
                  <a:gd name="connsiteY0-2" fmla="*/ 0 h 3248881"/>
                  <a:gd name="connsiteX1-3" fmla="*/ 5117006 w 5117006"/>
                  <a:gd name="connsiteY1-4" fmla="*/ 0 h 3248881"/>
                  <a:gd name="connsiteX2-5" fmla="*/ 5117006 w 5117006"/>
                  <a:gd name="connsiteY2-6" fmla="*/ 3248881 h 3248881"/>
                  <a:gd name="connsiteX3-7" fmla="*/ 193781 w 5117006"/>
                  <a:gd name="connsiteY3-8" fmla="*/ 2189146 h 3248881"/>
                  <a:gd name="connsiteX4-9" fmla="*/ 0 w 5117006"/>
                  <a:gd name="connsiteY4-10" fmla="*/ 0 h 3248881"/>
                  <a:gd name="connsiteX0-11" fmla="*/ 0 w 5117006"/>
                  <a:gd name="connsiteY0-12" fmla="*/ 0 h 3061157"/>
                  <a:gd name="connsiteX1-13" fmla="*/ 5117006 w 5117006"/>
                  <a:gd name="connsiteY1-14" fmla="*/ 0 h 3061157"/>
                  <a:gd name="connsiteX2-15" fmla="*/ 4226829 w 5117006"/>
                  <a:gd name="connsiteY2-16" fmla="*/ 3061157 h 3061157"/>
                  <a:gd name="connsiteX3-17" fmla="*/ 193781 w 5117006"/>
                  <a:gd name="connsiteY3-18" fmla="*/ 2189146 h 3061157"/>
                  <a:gd name="connsiteX4-19" fmla="*/ 0 w 5117006"/>
                  <a:gd name="connsiteY4-20" fmla="*/ 0 h 3061157"/>
                  <a:gd name="connsiteX0-21" fmla="*/ 0 w 4765779"/>
                  <a:gd name="connsiteY0-22" fmla="*/ 0 h 3061157"/>
                  <a:gd name="connsiteX1-23" fmla="*/ 4765779 w 4765779"/>
                  <a:gd name="connsiteY1-24" fmla="*/ 115057 h 3061157"/>
                  <a:gd name="connsiteX2-25" fmla="*/ 4226829 w 4765779"/>
                  <a:gd name="connsiteY2-26" fmla="*/ 3061157 h 3061157"/>
                  <a:gd name="connsiteX3-27" fmla="*/ 193781 w 4765779"/>
                  <a:gd name="connsiteY3-28" fmla="*/ 2189146 h 3061157"/>
                  <a:gd name="connsiteX4-29" fmla="*/ 0 w 4765779"/>
                  <a:gd name="connsiteY4-30" fmla="*/ 0 h 3061157"/>
                  <a:gd name="connsiteX0-31" fmla="*/ 823564 w 4571998"/>
                  <a:gd name="connsiteY0-32" fmla="*/ 962845 h 2946100"/>
                  <a:gd name="connsiteX1-33" fmla="*/ 4571998 w 4571998"/>
                  <a:gd name="connsiteY1-34" fmla="*/ 0 h 2946100"/>
                  <a:gd name="connsiteX2-35" fmla="*/ 4033048 w 4571998"/>
                  <a:gd name="connsiteY2-36" fmla="*/ 2946100 h 2946100"/>
                  <a:gd name="connsiteX3-37" fmla="*/ 0 w 4571998"/>
                  <a:gd name="connsiteY3-38" fmla="*/ 2074089 h 2946100"/>
                  <a:gd name="connsiteX4-39" fmla="*/ 823564 w 4571998"/>
                  <a:gd name="connsiteY4-40" fmla="*/ 962845 h 2946100"/>
                  <a:gd name="connsiteX0-41" fmla="*/ 4483165 w 4571998"/>
                  <a:gd name="connsiteY0-42" fmla="*/ 34683 h 2946100"/>
                  <a:gd name="connsiteX1-43" fmla="*/ 4571998 w 4571998"/>
                  <a:gd name="connsiteY1-44" fmla="*/ 0 h 2946100"/>
                  <a:gd name="connsiteX2-45" fmla="*/ 4033048 w 4571998"/>
                  <a:gd name="connsiteY2-46" fmla="*/ 2946100 h 2946100"/>
                  <a:gd name="connsiteX3-47" fmla="*/ 0 w 4571998"/>
                  <a:gd name="connsiteY3-48" fmla="*/ 2074089 h 2946100"/>
                  <a:gd name="connsiteX4-49" fmla="*/ 4483165 w 4571998"/>
                  <a:gd name="connsiteY4-50" fmla="*/ 34683 h 2946100"/>
                  <a:gd name="connsiteX0-51" fmla="*/ 4573190 w 4573190"/>
                  <a:gd name="connsiteY0-52" fmla="*/ 0 h 2946427"/>
                  <a:gd name="connsiteX1-53" fmla="*/ 4571998 w 4573190"/>
                  <a:gd name="connsiteY1-54" fmla="*/ 327 h 2946427"/>
                  <a:gd name="connsiteX2-55" fmla="*/ 4033048 w 4573190"/>
                  <a:gd name="connsiteY2-56" fmla="*/ 2946427 h 2946427"/>
                  <a:gd name="connsiteX3-57" fmla="*/ 0 w 4573190"/>
                  <a:gd name="connsiteY3-58" fmla="*/ 2074416 h 2946427"/>
                  <a:gd name="connsiteX4-59" fmla="*/ 4573190 w 4573190"/>
                  <a:gd name="connsiteY4-60" fmla="*/ 0 h 2946427"/>
                  <a:gd name="connsiteX0-61" fmla="*/ 812167 w 812167"/>
                  <a:gd name="connsiteY0-62" fmla="*/ 0 h 2946427"/>
                  <a:gd name="connsiteX1-63" fmla="*/ 810975 w 812167"/>
                  <a:gd name="connsiteY1-64" fmla="*/ 327 h 2946427"/>
                  <a:gd name="connsiteX2-65" fmla="*/ 272025 w 812167"/>
                  <a:gd name="connsiteY2-66" fmla="*/ 2946427 h 2946427"/>
                  <a:gd name="connsiteX3-67" fmla="*/ 0 w 812167"/>
                  <a:gd name="connsiteY3-68" fmla="*/ 2484529 h 2946427"/>
                  <a:gd name="connsiteX4-69" fmla="*/ 812167 w 812167"/>
                  <a:gd name="connsiteY4-70" fmla="*/ 0 h 2946427"/>
                  <a:gd name="connsiteX0-71" fmla="*/ 717141 w 717141"/>
                  <a:gd name="connsiteY0-72" fmla="*/ 0 h 2946427"/>
                  <a:gd name="connsiteX1-73" fmla="*/ 715949 w 717141"/>
                  <a:gd name="connsiteY1-74" fmla="*/ 327 h 2946427"/>
                  <a:gd name="connsiteX2-75" fmla="*/ 176999 w 717141"/>
                  <a:gd name="connsiteY2-76" fmla="*/ 2946427 h 2946427"/>
                  <a:gd name="connsiteX3-77" fmla="*/ 0 w 717141"/>
                  <a:gd name="connsiteY3-78" fmla="*/ 2444518 h 2946427"/>
                  <a:gd name="connsiteX4-79" fmla="*/ 717141 w 717141"/>
                  <a:gd name="connsiteY4-80" fmla="*/ 0 h 294642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17141" h="2946427">
                    <a:moveTo>
                      <a:pt x="717141" y="0"/>
                    </a:moveTo>
                    <a:lnTo>
                      <a:pt x="715949" y="327"/>
                    </a:lnTo>
                    <a:lnTo>
                      <a:pt x="176999" y="2946427"/>
                    </a:lnTo>
                    <a:lnTo>
                      <a:pt x="0" y="2444518"/>
                    </a:lnTo>
                    <a:lnTo>
                      <a:pt x="717141" y="0"/>
                    </a:lnTo>
                    <a:close/>
                  </a:path>
                </a:pathLst>
              </a:custGeom>
              <a:gradFill flip="none" rotWithShape="1">
                <a:gsLst>
                  <a:gs pos="32000">
                    <a:srgbClr val="C31467"/>
                  </a:gs>
                  <a:gs pos="52000">
                    <a:srgbClr val="940F54"/>
                  </a:gs>
                  <a:gs pos="78000">
                    <a:srgbClr val="501E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latin typeface="Lato" panose="020F0502020204030203" pitchFamily="34" charset="0"/>
                </a:endParaRPr>
              </a:p>
            </p:txBody>
          </p:sp>
        </p:grpSp>
        <p:sp>
          <p:nvSpPr>
            <p:cNvPr id="28" name="文本框 27"/>
            <p:cNvSpPr txBox="1"/>
            <p:nvPr/>
          </p:nvSpPr>
          <p:spPr>
            <a:xfrm>
              <a:off x="7255270" y="1624959"/>
              <a:ext cx="3884997" cy="400110"/>
            </a:xfrm>
            <a:prstGeom prst="rect">
              <a:avLst/>
            </a:prstGeom>
            <a:noFill/>
          </p:spPr>
          <p:txBody>
            <a:bodyPr wrap="square" rtlCol="0">
              <a:spAutoFit/>
            </a:bodyPr>
            <a:lstStyle/>
            <a:p>
              <a:r>
                <a:rPr lang="en-US" altLang="zh-CN" sz="2000" b="1">
                  <a:solidFill>
                    <a:schemeClr val="tx1">
                      <a:lumMod val="75000"/>
                      <a:lumOff val="25000"/>
                    </a:schemeClr>
                  </a:solidFill>
                  <a:latin typeface="Lato Black" panose="020F0502020204030203" pitchFamily="34" charset="0"/>
                </a:rPr>
                <a:t>Introduction</a:t>
              </a:r>
              <a:endParaRPr lang="zh-CN" altLang="en-US" sz="2000" b="1">
                <a:solidFill>
                  <a:schemeClr val="tx1">
                    <a:lumMod val="75000"/>
                    <a:lumOff val="25000"/>
                  </a:schemeClr>
                </a:solidFill>
                <a:latin typeface="Lato Black" panose="020F0502020204030203" pitchFamily="34" charset="0"/>
              </a:endParaRPr>
            </a:p>
          </p:txBody>
        </p:sp>
      </p:grpSp>
      <p:grpSp>
        <p:nvGrpSpPr>
          <p:cNvPr id="35" name="组合 34"/>
          <p:cNvGrpSpPr/>
          <p:nvPr/>
        </p:nvGrpSpPr>
        <p:grpSpPr>
          <a:xfrm>
            <a:off x="6046076" y="2911601"/>
            <a:ext cx="5174025" cy="619175"/>
            <a:chOff x="6109902" y="1804894"/>
            <a:chExt cx="5174025" cy="619175"/>
          </a:xfrm>
        </p:grpSpPr>
        <p:grpSp>
          <p:nvGrpSpPr>
            <p:cNvPr id="36" name="组合 35"/>
            <p:cNvGrpSpPr/>
            <p:nvPr/>
          </p:nvGrpSpPr>
          <p:grpSpPr>
            <a:xfrm>
              <a:off x="6109902" y="1804894"/>
              <a:ext cx="997078" cy="619175"/>
              <a:chOff x="4205661" y="2413886"/>
              <a:chExt cx="1902424" cy="1181380"/>
            </a:xfrm>
          </p:grpSpPr>
          <p:sp>
            <p:nvSpPr>
              <p:cNvPr id="39" name="矩形 42"/>
              <p:cNvSpPr/>
              <p:nvPr userDrawn="1"/>
            </p:nvSpPr>
            <p:spPr>
              <a:xfrm>
                <a:off x="4205661" y="2413886"/>
                <a:ext cx="1833113" cy="1181221"/>
              </a:xfrm>
              <a:custGeom>
                <a:avLst/>
                <a:gdLst>
                  <a:gd name="connsiteX0" fmla="*/ 0 w 5117006"/>
                  <a:gd name="connsiteY0" fmla="*/ 0 h 3248881"/>
                  <a:gd name="connsiteX1" fmla="*/ 5117006 w 5117006"/>
                  <a:gd name="connsiteY1" fmla="*/ 0 h 3248881"/>
                  <a:gd name="connsiteX2" fmla="*/ 5117006 w 5117006"/>
                  <a:gd name="connsiteY2" fmla="*/ 3248881 h 3248881"/>
                  <a:gd name="connsiteX3" fmla="*/ 0 w 5117006"/>
                  <a:gd name="connsiteY3" fmla="*/ 3248881 h 3248881"/>
                  <a:gd name="connsiteX4" fmla="*/ 0 w 5117006"/>
                  <a:gd name="connsiteY4" fmla="*/ 0 h 3248881"/>
                  <a:gd name="connsiteX0-1" fmla="*/ 0 w 5117006"/>
                  <a:gd name="connsiteY0-2" fmla="*/ 0 h 3248881"/>
                  <a:gd name="connsiteX1-3" fmla="*/ 5117006 w 5117006"/>
                  <a:gd name="connsiteY1-4" fmla="*/ 0 h 3248881"/>
                  <a:gd name="connsiteX2-5" fmla="*/ 5117006 w 5117006"/>
                  <a:gd name="connsiteY2-6" fmla="*/ 3248881 h 3248881"/>
                  <a:gd name="connsiteX3-7" fmla="*/ 193781 w 5117006"/>
                  <a:gd name="connsiteY3-8" fmla="*/ 2189146 h 3248881"/>
                  <a:gd name="connsiteX4-9" fmla="*/ 0 w 5117006"/>
                  <a:gd name="connsiteY4-10" fmla="*/ 0 h 3248881"/>
                  <a:gd name="connsiteX0-11" fmla="*/ 0 w 5117006"/>
                  <a:gd name="connsiteY0-12" fmla="*/ 0 h 3061157"/>
                  <a:gd name="connsiteX1-13" fmla="*/ 5117006 w 5117006"/>
                  <a:gd name="connsiteY1-14" fmla="*/ 0 h 3061157"/>
                  <a:gd name="connsiteX2-15" fmla="*/ 4226829 w 5117006"/>
                  <a:gd name="connsiteY2-16" fmla="*/ 3061157 h 3061157"/>
                  <a:gd name="connsiteX3-17" fmla="*/ 193781 w 5117006"/>
                  <a:gd name="connsiteY3-18" fmla="*/ 2189146 h 3061157"/>
                  <a:gd name="connsiteX4-19" fmla="*/ 0 w 5117006"/>
                  <a:gd name="connsiteY4-20" fmla="*/ 0 h 3061157"/>
                  <a:gd name="connsiteX0-21" fmla="*/ 0 w 4765779"/>
                  <a:gd name="connsiteY0-22" fmla="*/ 0 h 3061157"/>
                  <a:gd name="connsiteX1-23" fmla="*/ 4765779 w 4765779"/>
                  <a:gd name="connsiteY1-24" fmla="*/ 115057 h 3061157"/>
                  <a:gd name="connsiteX2-25" fmla="*/ 4226829 w 4765779"/>
                  <a:gd name="connsiteY2-26" fmla="*/ 3061157 h 3061157"/>
                  <a:gd name="connsiteX3-27" fmla="*/ 193781 w 4765779"/>
                  <a:gd name="connsiteY3-28" fmla="*/ 2189146 h 3061157"/>
                  <a:gd name="connsiteX4-29" fmla="*/ 0 w 4765779"/>
                  <a:gd name="connsiteY4-30" fmla="*/ 0 h 3061157"/>
                  <a:gd name="connsiteX0-31" fmla="*/ 823564 w 4571998"/>
                  <a:gd name="connsiteY0-32" fmla="*/ 962845 h 2946100"/>
                  <a:gd name="connsiteX1-33" fmla="*/ 4571998 w 4571998"/>
                  <a:gd name="connsiteY1-34" fmla="*/ 0 h 2946100"/>
                  <a:gd name="connsiteX2-35" fmla="*/ 4033048 w 4571998"/>
                  <a:gd name="connsiteY2-36" fmla="*/ 2946100 h 2946100"/>
                  <a:gd name="connsiteX3-37" fmla="*/ 0 w 4571998"/>
                  <a:gd name="connsiteY3-38" fmla="*/ 2074089 h 2946100"/>
                  <a:gd name="connsiteX4-39" fmla="*/ 823564 w 4571998"/>
                  <a:gd name="connsiteY4-40" fmla="*/ 962845 h 29461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71998" h="2946100">
                    <a:moveTo>
                      <a:pt x="823564" y="962845"/>
                    </a:moveTo>
                    <a:lnTo>
                      <a:pt x="4571998" y="0"/>
                    </a:lnTo>
                    <a:lnTo>
                      <a:pt x="4033048" y="2946100"/>
                    </a:lnTo>
                    <a:lnTo>
                      <a:pt x="0" y="2074089"/>
                    </a:lnTo>
                    <a:lnTo>
                      <a:pt x="823564" y="962845"/>
                    </a:lnTo>
                    <a:close/>
                  </a:path>
                </a:pathLst>
              </a:custGeom>
              <a:gradFill flip="none" rotWithShape="1">
                <a:gsLst>
                  <a:gs pos="2066">
                    <a:srgbClr val="FADCE2"/>
                  </a:gs>
                  <a:gs pos="13000">
                    <a:srgbClr val="E48AAF"/>
                  </a:gs>
                  <a:gs pos="32000">
                    <a:srgbClr val="C31467"/>
                  </a:gs>
                  <a:gs pos="52000">
                    <a:srgbClr val="940F54"/>
                  </a:gs>
                  <a:gs pos="78000">
                    <a:srgbClr val="501E42"/>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Lato" panose="020F0502020204030203" pitchFamily="34" charset="0"/>
                  </a:rPr>
                  <a:t>02</a:t>
                </a:r>
                <a:endParaRPr lang="zh-CN" altLang="en-US" b="1">
                  <a:latin typeface="Lato" panose="020F0502020204030203" pitchFamily="34" charset="0"/>
                </a:endParaRPr>
              </a:p>
            </p:txBody>
          </p:sp>
          <p:sp>
            <p:nvSpPr>
              <p:cNvPr id="40" name="矩形 42"/>
              <p:cNvSpPr/>
              <p:nvPr userDrawn="1"/>
            </p:nvSpPr>
            <p:spPr>
              <a:xfrm flipH="1" flipV="1">
                <a:off x="5820552" y="2413916"/>
                <a:ext cx="287533" cy="1181350"/>
              </a:xfrm>
              <a:custGeom>
                <a:avLst/>
                <a:gdLst>
                  <a:gd name="connsiteX0" fmla="*/ 0 w 5117006"/>
                  <a:gd name="connsiteY0" fmla="*/ 0 h 3248881"/>
                  <a:gd name="connsiteX1" fmla="*/ 5117006 w 5117006"/>
                  <a:gd name="connsiteY1" fmla="*/ 0 h 3248881"/>
                  <a:gd name="connsiteX2" fmla="*/ 5117006 w 5117006"/>
                  <a:gd name="connsiteY2" fmla="*/ 3248881 h 3248881"/>
                  <a:gd name="connsiteX3" fmla="*/ 0 w 5117006"/>
                  <a:gd name="connsiteY3" fmla="*/ 3248881 h 3248881"/>
                  <a:gd name="connsiteX4" fmla="*/ 0 w 5117006"/>
                  <a:gd name="connsiteY4" fmla="*/ 0 h 3248881"/>
                  <a:gd name="connsiteX0-1" fmla="*/ 0 w 5117006"/>
                  <a:gd name="connsiteY0-2" fmla="*/ 0 h 3248881"/>
                  <a:gd name="connsiteX1-3" fmla="*/ 5117006 w 5117006"/>
                  <a:gd name="connsiteY1-4" fmla="*/ 0 h 3248881"/>
                  <a:gd name="connsiteX2-5" fmla="*/ 5117006 w 5117006"/>
                  <a:gd name="connsiteY2-6" fmla="*/ 3248881 h 3248881"/>
                  <a:gd name="connsiteX3-7" fmla="*/ 193781 w 5117006"/>
                  <a:gd name="connsiteY3-8" fmla="*/ 2189146 h 3248881"/>
                  <a:gd name="connsiteX4-9" fmla="*/ 0 w 5117006"/>
                  <a:gd name="connsiteY4-10" fmla="*/ 0 h 3248881"/>
                  <a:gd name="connsiteX0-11" fmla="*/ 0 w 5117006"/>
                  <a:gd name="connsiteY0-12" fmla="*/ 0 h 3061157"/>
                  <a:gd name="connsiteX1-13" fmla="*/ 5117006 w 5117006"/>
                  <a:gd name="connsiteY1-14" fmla="*/ 0 h 3061157"/>
                  <a:gd name="connsiteX2-15" fmla="*/ 4226829 w 5117006"/>
                  <a:gd name="connsiteY2-16" fmla="*/ 3061157 h 3061157"/>
                  <a:gd name="connsiteX3-17" fmla="*/ 193781 w 5117006"/>
                  <a:gd name="connsiteY3-18" fmla="*/ 2189146 h 3061157"/>
                  <a:gd name="connsiteX4-19" fmla="*/ 0 w 5117006"/>
                  <a:gd name="connsiteY4-20" fmla="*/ 0 h 3061157"/>
                  <a:gd name="connsiteX0-21" fmla="*/ 0 w 4765779"/>
                  <a:gd name="connsiteY0-22" fmla="*/ 0 h 3061157"/>
                  <a:gd name="connsiteX1-23" fmla="*/ 4765779 w 4765779"/>
                  <a:gd name="connsiteY1-24" fmla="*/ 115057 h 3061157"/>
                  <a:gd name="connsiteX2-25" fmla="*/ 4226829 w 4765779"/>
                  <a:gd name="connsiteY2-26" fmla="*/ 3061157 h 3061157"/>
                  <a:gd name="connsiteX3-27" fmla="*/ 193781 w 4765779"/>
                  <a:gd name="connsiteY3-28" fmla="*/ 2189146 h 3061157"/>
                  <a:gd name="connsiteX4-29" fmla="*/ 0 w 4765779"/>
                  <a:gd name="connsiteY4-30" fmla="*/ 0 h 3061157"/>
                  <a:gd name="connsiteX0-31" fmla="*/ 823564 w 4571998"/>
                  <a:gd name="connsiteY0-32" fmla="*/ 962845 h 2946100"/>
                  <a:gd name="connsiteX1-33" fmla="*/ 4571998 w 4571998"/>
                  <a:gd name="connsiteY1-34" fmla="*/ 0 h 2946100"/>
                  <a:gd name="connsiteX2-35" fmla="*/ 4033048 w 4571998"/>
                  <a:gd name="connsiteY2-36" fmla="*/ 2946100 h 2946100"/>
                  <a:gd name="connsiteX3-37" fmla="*/ 0 w 4571998"/>
                  <a:gd name="connsiteY3-38" fmla="*/ 2074089 h 2946100"/>
                  <a:gd name="connsiteX4-39" fmla="*/ 823564 w 4571998"/>
                  <a:gd name="connsiteY4-40" fmla="*/ 962845 h 2946100"/>
                  <a:gd name="connsiteX0-41" fmla="*/ 4483165 w 4571998"/>
                  <a:gd name="connsiteY0-42" fmla="*/ 34683 h 2946100"/>
                  <a:gd name="connsiteX1-43" fmla="*/ 4571998 w 4571998"/>
                  <a:gd name="connsiteY1-44" fmla="*/ 0 h 2946100"/>
                  <a:gd name="connsiteX2-45" fmla="*/ 4033048 w 4571998"/>
                  <a:gd name="connsiteY2-46" fmla="*/ 2946100 h 2946100"/>
                  <a:gd name="connsiteX3-47" fmla="*/ 0 w 4571998"/>
                  <a:gd name="connsiteY3-48" fmla="*/ 2074089 h 2946100"/>
                  <a:gd name="connsiteX4-49" fmla="*/ 4483165 w 4571998"/>
                  <a:gd name="connsiteY4-50" fmla="*/ 34683 h 2946100"/>
                  <a:gd name="connsiteX0-51" fmla="*/ 4573190 w 4573190"/>
                  <a:gd name="connsiteY0-52" fmla="*/ 0 h 2946427"/>
                  <a:gd name="connsiteX1-53" fmla="*/ 4571998 w 4573190"/>
                  <a:gd name="connsiteY1-54" fmla="*/ 327 h 2946427"/>
                  <a:gd name="connsiteX2-55" fmla="*/ 4033048 w 4573190"/>
                  <a:gd name="connsiteY2-56" fmla="*/ 2946427 h 2946427"/>
                  <a:gd name="connsiteX3-57" fmla="*/ 0 w 4573190"/>
                  <a:gd name="connsiteY3-58" fmla="*/ 2074416 h 2946427"/>
                  <a:gd name="connsiteX4-59" fmla="*/ 4573190 w 4573190"/>
                  <a:gd name="connsiteY4-60" fmla="*/ 0 h 2946427"/>
                  <a:gd name="connsiteX0-61" fmla="*/ 812167 w 812167"/>
                  <a:gd name="connsiteY0-62" fmla="*/ 0 h 2946427"/>
                  <a:gd name="connsiteX1-63" fmla="*/ 810975 w 812167"/>
                  <a:gd name="connsiteY1-64" fmla="*/ 327 h 2946427"/>
                  <a:gd name="connsiteX2-65" fmla="*/ 272025 w 812167"/>
                  <a:gd name="connsiteY2-66" fmla="*/ 2946427 h 2946427"/>
                  <a:gd name="connsiteX3-67" fmla="*/ 0 w 812167"/>
                  <a:gd name="connsiteY3-68" fmla="*/ 2484529 h 2946427"/>
                  <a:gd name="connsiteX4-69" fmla="*/ 812167 w 812167"/>
                  <a:gd name="connsiteY4-70" fmla="*/ 0 h 2946427"/>
                  <a:gd name="connsiteX0-71" fmla="*/ 717141 w 717141"/>
                  <a:gd name="connsiteY0-72" fmla="*/ 0 h 2946427"/>
                  <a:gd name="connsiteX1-73" fmla="*/ 715949 w 717141"/>
                  <a:gd name="connsiteY1-74" fmla="*/ 327 h 2946427"/>
                  <a:gd name="connsiteX2-75" fmla="*/ 176999 w 717141"/>
                  <a:gd name="connsiteY2-76" fmla="*/ 2946427 h 2946427"/>
                  <a:gd name="connsiteX3-77" fmla="*/ 0 w 717141"/>
                  <a:gd name="connsiteY3-78" fmla="*/ 2444518 h 2946427"/>
                  <a:gd name="connsiteX4-79" fmla="*/ 717141 w 717141"/>
                  <a:gd name="connsiteY4-80" fmla="*/ 0 h 294642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17141" h="2946427">
                    <a:moveTo>
                      <a:pt x="717141" y="0"/>
                    </a:moveTo>
                    <a:lnTo>
                      <a:pt x="715949" y="327"/>
                    </a:lnTo>
                    <a:lnTo>
                      <a:pt x="176999" y="2946427"/>
                    </a:lnTo>
                    <a:lnTo>
                      <a:pt x="0" y="2444518"/>
                    </a:lnTo>
                    <a:lnTo>
                      <a:pt x="717141" y="0"/>
                    </a:lnTo>
                    <a:close/>
                  </a:path>
                </a:pathLst>
              </a:custGeom>
              <a:gradFill flip="none" rotWithShape="1">
                <a:gsLst>
                  <a:gs pos="32000">
                    <a:srgbClr val="C31467"/>
                  </a:gs>
                  <a:gs pos="52000">
                    <a:srgbClr val="940F54"/>
                  </a:gs>
                  <a:gs pos="78000">
                    <a:srgbClr val="501E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latin typeface="Lato" panose="020F0502020204030203" pitchFamily="34" charset="0"/>
                </a:endParaRPr>
              </a:p>
            </p:txBody>
          </p:sp>
        </p:grpSp>
        <p:sp>
          <p:nvSpPr>
            <p:cNvPr id="37" name="文本框 36"/>
            <p:cNvSpPr txBox="1"/>
            <p:nvPr/>
          </p:nvSpPr>
          <p:spPr>
            <a:xfrm>
              <a:off x="7398930" y="1932044"/>
              <a:ext cx="3884997" cy="400110"/>
            </a:xfrm>
            <a:prstGeom prst="rect">
              <a:avLst/>
            </a:prstGeom>
            <a:noFill/>
          </p:spPr>
          <p:txBody>
            <a:bodyPr wrap="square" rtlCol="0">
              <a:spAutoFit/>
            </a:bodyPr>
            <a:lstStyle/>
            <a:p>
              <a:r>
                <a:rPr lang="en-US" altLang="zh-CN" sz="2000" b="1">
                  <a:solidFill>
                    <a:schemeClr val="tx1">
                      <a:lumMod val="75000"/>
                      <a:lumOff val="25000"/>
                    </a:schemeClr>
                  </a:solidFill>
                  <a:latin typeface="Lato Black" panose="020F0502020204030203" pitchFamily="34" charset="0"/>
                </a:rPr>
                <a:t>Method</a:t>
              </a:r>
              <a:endParaRPr lang="zh-CN" altLang="en-US" sz="2000" b="1">
                <a:solidFill>
                  <a:schemeClr val="tx1">
                    <a:lumMod val="75000"/>
                    <a:lumOff val="25000"/>
                  </a:schemeClr>
                </a:solidFill>
                <a:latin typeface="Lato Black" panose="020F0502020204030203" pitchFamily="34" charset="0"/>
              </a:endParaRPr>
            </a:p>
          </p:txBody>
        </p:sp>
      </p:grpSp>
      <p:grpSp>
        <p:nvGrpSpPr>
          <p:cNvPr id="41" name="组合 40"/>
          <p:cNvGrpSpPr/>
          <p:nvPr/>
        </p:nvGrpSpPr>
        <p:grpSpPr>
          <a:xfrm>
            <a:off x="6055146" y="4285922"/>
            <a:ext cx="5222408" cy="619175"/>
            <a:chOff x="6109902" y="1804894"/>
            <a:chExt cx="5222408" cy="619175"/>
          </a:xfrm>
        </p:grpSpPr>
        <p:grpSp>
          <p:nvGrpSpPr>
            <p:cNvPr id="42" name="组合 41"/>
            <p:cNvGrpSpPr/>
            <p:nvPr/>
          </p:nvGrpSpPr>
          <p:grpSpPr>
            <a:xfrm>
              <a:off x="6109902" y="1804894"/>
              <a:ext cx="997078" cy="619175"/>
              <a:chOff x="4205661" y="2413886"/>
              <a:chExt cx="1902424" cy="1181380"/>
            </a:xfrm>
          </p:grpSpPr>
          <p:sp>
            <p:nvSpPr>
              <p:cNvPr id="45" name="矩形 42"/>
              <p:cNvSpPr/>
              <p:nvPr userDrawn="1"/>
            </p:nvSpPr>
            <p:spPr>
              <a:xfrm>
                <a:off x="4205661" y="2413886"/>
                <a:ext cx="1833113" cy="1181221"/>
              </a:xfrm>
              <a:custGeom>
                <a:avLst/>
                <a:gdLst>
                  <a:gd name="connsiteX0" fmla="*/ 0 w 5117006"/>
                  <a:gd name="connsiteY0" fmla="*/ 0 h 3248881"/>
                  <a:gd name="connsiteX1" fmla="*/ 5117006 w 5117006"/>
                  <a:gd name="connsiteY1" fmla="*/ 0 h 3248881"/>
                  <a:gd name="connsiteX2" fmla="*/ 5117006 w 5117006"/>
                  <a:gd name="connsiteY2" fmla="*/ 3248881 h 3248881"/>
                  <a:gd name="connsiteX3" fmla="*/ 0 w 5117006"/>
                  <a:gd name="connsiteY3" fmla="*/ 3248881 h 3248881"/>
                  <a:gd name="connsiteX4" fmla="*/ 0 w 5117006"/>
                  <a:gd name="connsiteY4" fmla="*/ 0 h 3248881"/>
                  <a:gd name="connsiteX0-1" fmla="*/ 0 w 5117006"/>
                  <a:gd name="connsiteY0-2" fmla="*/ 0 h 3248881"/>
                  <a:gd name="connsiteX1-3" fmla="*/ 5117006 w 5117006"/>
                  <a:gd name="connsiteY1-4" fmla="*/ 0 h 3248881"/>
                  <a:gd name="connsiteX2-5" fmla="*/ 5117006 w 5117006"/>
                  <a:gd name="connsiteY2-6" fmla="*/ 3248881 h 3248881"/>
                  <a:gd name="connsiteX3-7" fmla="*/ 193781 w 5117006"/>
                  <a:gd name="connsiteY3-8" fmla="*/ 2189146 h 3248881"/>
                  <a:gd name="connsiteX4-9" fmla="*/ 0 w 5117006"/>
                  <a:gd name="connsiteY4-10" fmla="*/ 0 h 3248881"/>
                  <a:gd name="connsiteX0-11" fmla="*/ 0 w 5117006"/>
                  <a:gd name="connsiteY0-12" fmla="*/ 0 h 3061157"/>
                  <a:gd name="connsiteX1-13" fmla="*/ 5117006 w 5117006"/>
                  <a:gd name="connsiteY1-14" fmla="*/ 0 h 3061157"/>
                  <a:gd name="connsiteX2-15" fmla="*/ 4226829 w 5117006"/>
                  <a:gd name="connsiteY2-16" fmla="*/ 3061157 h 3061157"/>
                  <a:gd name="connsiteX3-17" fmla="*/ 193781 w 5117006"/>
                  <a:gd name="connsiteY3-18" fmla="*/ 2189146 h 3061157"/>
                  <a:gd name="connsiteX4-19" fmla="*/ 0 w 5117006"/>
                  <a:gd name="connsiteY4-20" fmla="*/ 0 h 3061157"/>
                  <a:gd name="connsiteX0-21" fmla="*/ 0 w 4765779"/>
                  <a:gd name="connsiteY0-22" fmla="*/ 0 h 3061157"/>
                  <a:gd name="connsiteX1-23" fmla="*/ 4765779 w 4765779"/>
                  <a:gd name="connsiteY1-24" fmla="*/ 115057 h 3061157"/>
                  <a:gd name="connsiteX2-25" fmla="*/ 4226829 w 4765779"/>
                  <a:gd name="connsiteY2-26" fmla="*/ 3061157 h 3061157"/>
                  <a:gd name="connsiteX3-27" fmla="*/ 193781 w 4765779"/>
                  <a:gd name="connsiteY3-28" fmla="*/ 2189146 h 3061157"/>
                  <a:gd name="connsiteX4-29" fmla="*/ 0 w 4765779"/>
                  <a:gd name="connsiteY4-30" fmla="*/ 0 h 3061157"/>
                  <a:gd name="connsiteX0-31" fmla="*/ 823564 w 4571998"/>
                  <a:gd name="connsiteY0-32" fmla="*/ 962845 h 2946100"/>
                  <a:gd name="connsiteX1-33" fmla="*/ 4571998 w 4571998"/>
                  <a:gd name="connsiteY1-34" fmla="*/ 0 h 2946100"/>
                  <a:gd name="connsiteX2-35" fmla="*/ 4033048 w 4571998"/>
                  <a:gd name="connsiteY2-36" fmla="*/ 2946100 h 2946100"/>
                  <a:gd name="connsiteX3-37" fmla="*/ 0 w 4571998"/>
                  <a:gd name="connsiteY3-38" fmla="*/ 2074089 h 2946100"/>
                  <a:gd name="connsiteX4-39" fmla="*/ 823564 w 4571998"/>
                  <a:gd name="connsiteY4-40" fmla="*/ 962845 h 29461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71998" h="2946100">
                    <a:moveTo>
                      <a:pt x="823564" y="962845"/>
                    </a:moveTo>
                    <a:lnTo>
                      <a:pt x="4571998" y="0"/>
                    </a:lnTo>
                    <a:lnTo>
                      <a:pt x="4033048" y="2946100"/>
                    </a:lnTo>
                    <a:lnTo>
                      <a:pt x="0" y="2074089"/>
                    </a:lnTo>
                    <a:lnTo>
                      <a:pt x="823564" y="962845"/>
                    </a:lnTo>
                    <a:close/>
                  </a:path>
                </a:pathLst>
              </a:custGeom>
              <a:gradFill flip="none" rotWithShape="1">
                <a:gsLst>
                  <a:gs pos="2066">
                    <a:srgbClr val="FADCE2"/>
                  </a:gs>
                  <a:gs pos="13000">
                    <a:srgbClr val="E48AAF"/>
                  </a:gs>
                  <a:gs pos="32000">
                    <a:srgbClr val="C31467"/>
                  </a:gs>
                  <a:gs pos="52000">
                    <a:srgbClr val="940F54"/>
                  </a:gs>
                  <a:gs pos="78000">
                    <a:srgbClr val="501E42"/>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Lato" panose="020F0502020204030203" pitchFamily="34" charset="0"/>
                  </a:rPr>
                  <a:t>03</a:t>
                </a:r>
                <a:endParaRPr lang="zh-CN" altLang="en-US" b="1">
                  <a:latin typeface="Lato" panose="020F0502020204030203" pitchFamily="34" charset="0"/>
                </a:endParaRPr>
              </a:p>
            </p:txBody>
          </p:sp>
          <p:sp>
            <p:nvSpPr>
              <p:cNvPr id="46" name="矩形 42"/>
              <p:cNvSpPr/>
              <p:nvPr userDrawn="1"/>
            </p:nvSpPr>
            <p:spPr>
              <a:xfrm flipH="1" flipV="1">
                <a:off x="5820552" y="2413916"/>
                <a:ext cx="287533" cy="1181350"/>
              </a:xfrm>
              <a:custGeom>
                <a:avLst/>
                <a:gdLst>
                  <a:gd name="connsiteX0" fmla="*/ 0 w 5117006"/>
                  <a:gd name="connsiteY0" fmla="*/ 0 h 3248881"/>
                  <a:gd name="connsiteX1" fmla="*/ 5117006 w 5117006"/>
                  <a:gd name="connsiteY1" fmla="*/ 0 h 3248881"/>
                  <a:gd name="connsiteX2" fmla="*/ 5117006 w 5117006"/>
                  <a:gd name="connsiteY2" fmla="*/ 3248881 h 3248881"/>
                  <a:gd name="connsiteX3" fmla="*/ 0 w 5117006"/>
                  <a:gd name="connsiteY3" fmla="*/ 3248881 h 3248881"/>
                  <a:gd name="connsiteX4" fmla="*/ 0 w 5117006"/>
                  <a:gd name="connsiteY4" fmla="*/ 0 h 3248881"/>
                  <a:gd name="connsiteX0-1" fmla="*/ 0 w 5117006"/>
                  <a:gd name="connsiteY0-2" fmla="*/ 0 h 3248881"/>
                  <a:gd name="connsiteX1-3" fmla="*/ 5117006 w 5117006"/>
                  <a:gd name="connsiteY1-4" fmla="*/ 0 h 3248881"/>
                  <a:gd name="connsiteX2-5" fmla="*/ 5117006 w 5117006"/>
                  <a:gd name="connsiteY2-6" fmla="*/ 3248881 h 3248881"/>
                  <a:gd name="connsiteX3-7" fmla="*/ 193781 w 5117006"/>
                  <a:gd name="connsiteY3-8" fmla="*/ 2189146 h 3248881"/>
                  <a:gd name="connsiteX4-9" fmla="*/ 0 w 5117006"/>
                  <a:gd name="connsiteY4-10" fmla="*/ 0 h 3248881"/>
                  <a:gd name="connsiteX0-11" fmla="*/ 0 w 5117006"/>
                  <a:gd name="connsiteY0-12" fmla="*/ 0 h 3061157"/>
                  <a:gd name="connsiteX1-13" fmla="*/ 5117006 w 5117006"/>
                  <a:gd name="connsiteY1-14" fmla="*/ 0 h 3061157"/>
                  <a:gd name="connsiteX2-15" fmla="*/ 4226829 w 5117006"/>
                  <a:gd name="connsiteY2-16" fmla="*/ 3061157 h 3061157"/>
                  <a:gd name="connsiteX3-17" fmla="*/ 193781 w 5117006"/>
                  <a:gd name="connsiteY3-18" fmla="*/ 2189146 h 3061157"/>
                  <a:gd name="connsiteX4-19" fmla="*/ 0 w 5117006"/>
                  <a:gd name="connsiteY4-20" fmla="*/ 0 h 3061157"/>
                  <a:gd name="connsiteX0-21" fmla="*/ 0 w 4765779"/>
                  <a:gd name="connsiteY0-22" fmla="*/ 0 h 3061157"/>
                  <a:gd name="connsiteX1-23" fmla="*/ 4765779 w 4765779"/>
                  <a:gd name="connsiteY1-24" fmla="*/ 115057 h 3061157"/>
                  <a:gd name="connsiteX2-25" fmla="*/ 4226829 w 4765779"/>
                  <a:gd name="connsiteY2-26" fmla="*/ 3061157 h 3061157"/>
                  <a:gd name="connsiteX3-27" fmla="*/ 193781 w 4765779"/>
                  <a:gd name="connsiteY3-28" fmla="*/ 2189146 h 3061157"/>
                  <a:gd name="connsiteX4-29" fmla="*/ 0 w 4765779"/>
                  <a:gd name="connsiteY4-30" fmla="*/ 0 h 3061157"/>
                  <a:gd name="connsiteX0-31" fmla="*/ 823564 w 4571998"/>
                  <a:gd name="connsiteY0-32" fmla="*/ 962845 h 2946100"/>
                  <a:gd name="connsiteX1-33" fmla="*/ 4571998 w 4571998"/>
                  <a:gd name="connsiteY1-34" fmla="*/ 0 h 2946100"/>
                  <a:gd name="connsiteX2-35" fmla="*/ 4033048 w 4571998"/>
                  <a:gd name="connsiteY2-36" fmla="*/ 2946100 h 2946100"/>
                  <a:gd name="connsiteX3-37" fmla="*/ 0 w 4571998"/>
                  <a:gd name="connsiteY3-38" fmla="*/ 2074089 h 2946100"/>
                  <a:gd name="connsiteX4-39" fmla="*/ 823564 w 4571998"/>
                  <a:gd name="connsiteY4-40" fmla="*/ 962845 h 2946100"/>
                  <a:gd name="connsiteX0-41" fmla="*/ 4483165 w 4571998"/>
                  <a:gd name="connsiteY0-42" fmla="*/ 34683 h 2946100"/>
                  <a:gd name="connsiteX1-43" fmla="*/ 4571998 w 4571998"/>
                  <a:gd name="connsiteY1-44" fmla="*/ 0 h 2946100"/>
                  <a:gd name="connsiteX2-45" fmla="*/ 4033048 w 4571998"/>
                  <a:gd name="connsiteY2-46" fmla="*/ 2946100 h 2946100"/>
                  <a:gd name="connsiteX3-47" fmla="*/ 0 w 4571998"/>
                  <a:gd name="connsiteY3-48" fmla="*/ 2074089 h 2946100"/>
                  <a:gd name="connsiteX4-49" fmla="*/ 4483165 w 4571998"/>
                  <a:gd name="connsiteY4-50" fmla="*/ 34683 h 2946100"/>
                  <a:gd name="connsiteX0-51" fmla="*/ 4573190 w 4573190"/>
                  <a:gd name="connsiteY0-52" fmla="*/ 0 h 2946427"/>
                  <a:gd name="connsiteX1-53" fmla="*/ 4571998 w 4573190"/>
                  <a:gd name="connsiteY1-54" fmla="*/ 327 h 2946427"/>
                  <a:gd name="connsiteX2-55" fmla="*/ 4033048 w 4573190"/>
                  <a:gd name="connsiteY2-56" fmla="*/ 2946427 h 2946427"/>
                  <a:gd name="connsiteX3-57" fmla="*/ 0 w 4573190"/>
                  <a:gd name="connsiteY3-58" fmla="*/ 2074416 h 2946427"/>
                  <a:gd name="connsiteX4-59" fmla="*/ 4573190 w 4573190"/>
                  <a:gd name="connsiteY4-60" fmla="*/ 0 h 2946427"/>
                  <a:gd name="connsiteX0-61" fmla="*/ 812167 w 812167"/>
                  <a:gd name="connsiteY0-62" fmla="*/ 0 h 2946427"/>
                  <a:gd name="connsiteX1-63" fmla="*/ 810975 w 812167"/>
                  <a:gd name="connsiteY1-64" fmla="*/ 327 h 2946427"/>
                  <a:gd name="connsiteX2-65" fmla="*/ 272025 w 812167"/>
                  <a:gd name="connsiteY2-66" fmla="*/ 2946427 h 2946427"/>
                  <a:gd name="connsiteX3-67" fmla="*/ 0 w 812167"/>
                  <a:gd name="connsiteY3-68" fmla="*/ 2484529 h 2946427"/>
                  <a:gd name="connsiteX4-69" fmla="*/ 812167 w 812167"/>
                  <a:gd name="connsiteY4-70" fmla="*/ 0 h 2946427"/>
                  <a:gd name="connsiteX0-71" fmla="*/ 717141 w 717141"/>
                  <a:gd name="connsiteY0-72" fmla="*/ 0 h 2946427"/>
                  <a:gd name="connsiteX1-73" fmla="*/ 715949 w 717141"/>
                  <a:gd name="connsiteY1-74" fmla="*/ 327 h 2946427"/>
                  <a:gd name="connsiteX2-75" fmla="*/ 176999 w 717141"/>
                  <a:gd name="connsiteY2-76" fmla="*/ 2946427 h 2946427"/>
                  <a:gd name="connsiteX3-77" fmla="*/ 0 w 717141"/>
                  <a:gd name="connsiteY3-78" fmla="*/ 2444518 h 2946427"/>
                  <a:gd name="connsiteX4-79" fmla="*/ 717141 w 717141"/>
                  <a:gd name="connsiteY4-80" fmla="*/ 0 h 294642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17141" h="2946427">
                    <a:moveTo>
                      <a:pt x="717141" y="0"/>
                    </a:moveTo>
                    <a:lnTo>
                      <a:pt x="715949" y="327"/>
                    </a:lnTo>
                    <a:lnTo>
                      <a:pt x="176999" y="2946427"/>
                    </a:lnTo>
                    <a:lnTo>
                      <a:pt x="0" y="2444518"/>
                    </a:lnTo>
                    <a:lnTo>
                      <a:pt x="717141" y="0"/>
                    </a:lnTo>
                    <a:close/>
                  </a:path>
                </a:pathLst>
              </a:custGeom>
              <a:gradFill flip="none" rotWithShape="1">
                <a:gsLst>
                  <a:gs pos="32000">
                    <a:srgbClr val="C31467"/>
                  </a:gs>
                  <a:gs pos="52000">
                    <a:srgbClr val="940F54"/>
                  </a:gs>
                  <a:gs pos="78000">
                    <a:srgbClr val="501E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latin typeface="Lato" panose="020F0502020204030203" pitchFamily="34" charset="0"/>
                </a:endParaRPr>
              </a:p>
            </p:txBody>
          </p:sp>
        </p:grpSp>
        <p:sp>
          <p:nvSpPr>
            <p:cNvPr id="43" name="文本框 42"/>
            <p:cNvSpPr txBox="1"/>
            <p:nvPr/>
          </p:nvSpPr>
          <p:spPr>
            <a:xfrm>
              <a:off x="7447313" y="1911040"/>
              <a:ext cx="3884997" cy="400110"/>
            </a:xfrm>
            <a:prstGeom prst="rect">
              <a:avLst/>
            </a:prstGeom>
            <a:noFill/>
          </p:spPr>
          <p:txBody>
            <a:bodyPr wrap="square" rtlCol="0">
              <a:spAutoFit/>
            </a:bodyPr>
            <a:lstStyle/>
            <a:p>
              <a:r>
                <a:rPr lang="en-US" altLang="zh-CN" sz="2000" b="1">
                  <a:solidFill>
                    <a:schemeClr val="tx1">
                      <a:lumMod val="75000"/>
                      <a:lumOff val="25000"/>
                    </a:schemeClr>
                  </a:solidFill>
                  <a:latin typeface="Lato Black" panose="020F0502020204030203" pitchFamily="34" charset="0"/>
                </a:rPr>
                <a:t>Results</a:t>
              </a:r>
              <a:endParaRPr lang="zh-CN" altLang="en-US" sz="2000" b="1">
                <a:solidFill>
                  <a:schemeClr val="tx1">
                    <a:lumMod val="75000"/>
                    <a:lumOff val="25000"/>
                  </a:schemeClr>
                </a:solidFill>
                <a:latin typeface="Lato Black" panose="020F0502020204030203" pitchFamily="34" charset="0"/>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6"/>
          <p:cNvSpPr txBox="1"/>
          <p:nvPr/>
        </p:nvSpPr>
        <p:spPr>
          <a:xfrm>
            <a:off x="710832" y="2599550"/>
            <a:ext cx="3958492" cy="3402470"/>
          </a:xfrm>
          <a:prstGeom prst="rect">
            <a:avLst/>
          </a:prstGeom>
        </p:spPr>
        <p:txBody>
          <a:bodyPr wrap="square"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7200" b="1" kern="1200">
                <a:gradFill flip="none" rotWithShape="1">
                  <a:gsLst>
                    <a:gs pos="0">
                      <a:srgbClr val="BE165F"/>
                    </a:gs>
                    <a:gs pos="89000">
                      <a:srgbClr val="7E247B"/>
                    </a:gs>
                  </a:gsLst>
                  <a:lin ang="10800000" scaled="1"/>
                  <a:tileRect/>
                </a:gradFill>
                <a:effectLst/>
                <a:latin typeface="Lato" panose="020F0502020204030203"/>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9900" dirty="0">
                <a:solidFill>
                  <a:schemeClr val="bg1"/>
                </a:solidFill>
                <a:effectLst>
                  <a:outerShdw blurRad="127000" dist="63500" dir="2700000" algn="tl" rotWithShape="0">
                    <a:schemeClr val="tx1">
                      <a:alpha val="10000"/>
                    </a:schemeClr>
                  </a:outerShdw>
                </a:effectLst>
                <a:latin typeface="Lato Black" panose="020F0502020204030203" pitchFamily="34" charset="0"/>
              </a:rPr>
              <a:t>01</a:t>
            </a:r>
            <a:endParaRPr lang="zh-CN" altLang="en-US" sz="19900" dirty="0">
              <a:solidFill>
                <a:schemeClr val="bg1"/>
              </a:solidFill>
              <a:effectLst>
                <a:outerShdw blurRad="127000" dist="63500" dir="2700000" algn="tl" rotWithShape="0">
                  <a:schemeClr val="tx1">
                    <a:alpha val="10000"/>
                  </a:schemeClr>
                </a:outerShdw>
              </a:effectLst>
              <a:latin typeface="Lato Black" panose="020F0502020204030203" pitchFamily="34" charset="0"/>
            </a:endParaRPr>
          </a:p>
        </p:txBody>
      </p:sp>
      <p:sp>
        <p:nvSpPr>
          <p:cNvPr id="3" name="文本占位符 2"/>
          <p:cNvSpPr>
            <a:spLocks noGrp="1"/>
          </p:cNvSpPr>
          <p:nvPr>
            <p:ph type="body" sz="quarter" idx="10"/>
          </p:nvPr>
        </p:nvSpPr>
        <p:spPr/>
        <p:txBody>
          <a:bodyPr/>
          <a:lstStyle/>
          <a:p>
            <a:r>
              <a:rPr lang="en-US" altLang="zh-CN" dirty="0"/>
              <a:t>Introduction</a:t>
            </a:r>
            <a:endParaRPr lang="zh-CN" altLang="en-US" dirty="0"/>
          </a:p>
        </p:txBody>
      </p:sp>
      <p:sp>
        <p:nvSpPr>
          <p:cNvPr id="4" name="文本占位符 3"/>
          <p:cNvSpPr>
            <a:spLocks noGrp="1"/>
          </p:cNvSpPr>
          <p:nvPr>
            <p:ph type="body" sz="quarter" idx="11"/>
          </p:nvPr>
        </p:nvSpPr>
        <p:spPr/>
        <p:txBody>
          <a:bodyPr/>
          <a:lstStyle/>
          <a:p>
            <a:r>
              <a:rPr lang="en-US" altLang="zh-CN" dirty="0">
                <a:cs typeface="Calibri" panose="020F0502020204030204"/>
              </a:rPr>
              <a:t>Background and research questions</a:t>
            </a:r>
            <a:endParaRPr lang="en-US" altLang="zh-C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79421" y="1475411"/>
            <a:ext cx="4638527" cy="4658689"/>
          </a:xfrm>
          <a:prstGeom prst="rect">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3"/>
          </p:nvPr>
        </p:nvSpPr>
        <p:spPr/>
        <p:txBody>
          <a:bodyPr/>
          <a:lstStyle/>
          <a:p>
            <a:r>
              <a:rPr lang="en-US" altLang="zh-CN" dirty="0"/>
              <a:t>Background</a:t>
            </a:r>
            <a:endParaRPr lang="en-US" altLang="zh-CN" dirty="0"/>
          </a:p>
        </p:txBody>
      </p:sp>
      <p:sp>
        <p:nvSpPr>
          <p:cNvPr id="3" name="文本占位符 2"/>
          <p:cNvSpPr>
            <a:spLocks noGrp="1"/>
          </p:cNvSpPr>
          <p:nvPr>
            <p:ph type="body" sz="quarter" idx="14"/>
          </p:nvPr>
        </p:nvSpPr>
        <p:spPr/>
        <p:txBody>
          <a:bodyPr/>
          <a:lstStyle/>
          <a:p>
            <a:r>
              <a:rPr lang="en-US" altLang="zh-CN" dirty="0"/>
              <a:t>Introduction</a:t>
            </a:r>
            <a:endParaRPr lang="zh-CN" altLang="en-US" dirty="0"/>
          </a:p>
        </p:txBody>
      </p:sp>
      <p:sp>
        <p:nvSpPr>
          <p:cNvPr id="5" name="灯片编号占位符 4"/>
          <p:cNvSpPr>
            <a:spLocks noGrp="1"/>
          </p:cNvSpPr>
          <p:nvPr>
            <p:ph type="sldNum" sz="quarter" idx="12"/>
          </p:nvPr>
        </p:nvSpPr>
        <p:spPr/>
        <p:txBody>
          <a:bodyPr/>
          <a:lstStyle/>
          <a:p>
            <a:fld id="{DDE8A10B-F253-4971-87FB-584CF01DF5BE}" type="slidenum">
              <a:rPr lang="zh-CN" altLang="en-US" dirty="0" smtClean="0"/>
            </a:fld>
            <a:endParaRPr lang="zh-CN" altLang="en-US" dirty="0"/>
          </a:p>
        </p:txBody>
      </p:sp>
      <p:sp>
        <p:nvSpPr>
          <p:cNvPr id="9" name="矩形 8"/>
          <p:cNvSpPr/>
          <p:nvPr/>
        </p:nvSpPr>
        <p:spPr>
          <a:xfrm>
            <a:off x="5517948" y="1475409"/>
            <a:ext cx="5797751" cy="4658690"/>
          </a:xfrm>
          <a:prstGeom prst="rect">
            <a:avLst/>
          </a:prstGeom>
          <a:solidFill>
            <a:schemeClr val="bg1">
              <a:lumMod val="95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941060" y="1935480"/>
            <a:ext cx="4288790" cy="521970"/>
          </a:xfrm>
          <a:prstGeom prst="rect">
            <a:avLst/>
          </a:prstGeom>
        </p:spPr>
        <p:txBody>
          <a:bodyPr wrap="square">
            <a:spAutoFit/>
          </a:bodyPr>
          <a:lstStyle/>
          <a:p>
            <a:pPr>
              <a:buSzPct val="25000"/>
            </a:pPr>
            <a:endParaRPr lang="en-US" altLang="zh-CN" sz="2800" b="1">
              <a:gradFill flip="none" rotWithShape="1">
                <a:gsLst>
                  <a:gs pos="0">
                    <a:srgbClr val="BE165F"/>
                  </a:gs>
                  <a:gs pos="89000">
                    <a:srgbClr val="7E247B"/>
                  </a:gs>
                </a:gsLst>
                <a:lin ang="10800000" scaled="1"/>
                <a:tileRect/>
              </a:gradFill>
              <a:latin typeface="Lato Black" panose="020F0502020204030203" pitchFamily="34" charset="0"/>
            </a:endParaRPr>
          </a:p>
        </p:txBody>
      </p:sp>
      <p:sp>
        <p:nvSpPr>
          <p:cNvPr id="7" name="文本框 6"/>
          <p:cNvSpPr txBox="1"/>
          <p:nvPr/>
        </p:nvSpPr>
        <p:spPr>
          <a:xfrm>
            <a:off x="5873722" y="2168470"/>
            <a:ext cx="5297805" cy="3784600"/>
          </a:xfrm>
          <a:prstGeom prst="rect">
            <a:avLst/>
          </a:prstGeom>
          <a:noFill/>
        </p:spPr>
        <p:txBody>
          <a:bodyPr wrap="square" lIns="91440" tIns="45720" rIns="91440" bIns="45720" rtlCol="0" anchor="t">
            <a:spAutoFit/>
          </a:bodyPr>
          <a:lstStyle/>
          <a:p>
            <a:r>
              <a:rPr lang="en-US" altLang="zh-CN" sz="2400" dirty="0">
                <a:latin typeface="Calibri" panose="020F0502020204030204"/>
                <a:cs typeface="Calibri" panose="020F0502020204030204"/>
              </a:rPr>
              <a:t>·The COM students are going to face the challenge to find proper jobs very soon. </a:t>
            </a:r>
            <a:endParaRPr lang="en-US" altLang="zh-CN" sz="2400" dirty="0">
              <a:latin typeface="Calibri" panose="020F0502020204030204"/>
              <a:cs typeface="Calibri" panose="020F0502020204030204"/>
            </a:endParaRPr>
          </a:p>
          <a:p>
            <a:endParaRPr lang="en-US" altLang="zh-CN" sz="2400">
              <a:latin typeface="Calibri" panose="020F0502020204030204"/>
              <a:cs typeface="Calibri" panose="020F0502020204030204"/>
            </a:endParaRPr>
          </a:p>
          <a:p>
            <a:r>
              <a:rPr lang="en-US" altLang="zh-CN" sz="2400" dirty="0">
                <a:latin typeface="Calibri" panose="020F0502020204030204"/>
                <a:cs typeface="Calibri" panose="020F0502020204030204"/>
              </a:rPr>
              <a:t>·Explore the information about occupations our graduates usually take on (advertising, public relation, product manager, business analysis, user research and content operation)</a:t>
            </a:r>
            <a:endParaRPr lang="en-US" altLang="zh-CN" sz="2400" dirty="0">
              <a:latin typeface="Calibri" panose="020F0502020204030204"/>
              <a:cs typeface="Calibri" panose="020F0502020204030204"/>
            </a:endParaRPr>
          </a:p>
          <a:p>
            <a:endParaRPr lang="en-US" altLang="zh-CN" sz="2400">
              <a:latin typeface="Calibri" panose="020F0502020204030204"/>
              <a:cs typeface="Calibri" panose="020F0502020204030204"/>
            </a:endParaRPr>
          </a:p>
          <a:p>
            <a:r>
              <a:rPr lang="en-US" altLang="zh-CN" sz="2400" dirty="0">
                <a:latin typeface="Calibri" panose="020F0502020204030204"/>
                <a:cs typeface="Calibri" panose="020F0502020204030204"/>
              </a:rPr>
              <a:t>·Give a reference to the students.</a:t>
            </a:r>
            <a:endParaRPr lang="en-US" altLang="zh-CN" sz="2400" dirty="0">
              <a:latin typeface="Calibri" panose="020F0502020204030204"/>
              <a:cs typeface="Calibri" panose="020F050202020403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a:off x="876300" y="1320165"/>
            <a:ext cx="3117850" cy="4525010"/>
          </a:xfrm>
          <a:prstGeom prst="rect">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3"/>
          </p:nvPr>
        </p:nvSpPr>
        <p:spPr/>
        <p:txBody>
          <a:bodyPr/>
          <a:lstStyle/>
          <a:p>
            <a:r>
              <a:rPr lang="en-US" altLang="zh-CN" dirty="0"/>
              <a:t>Research Questions</a:t>
            </a:r>
            <a:endParaRPr lang="en-US" altLang="zh-CN" dirty="0"/>
          </a:p>
        </p:txBody>
      </p:sp>
      <p:sp>
        <p:nvSpPr>
          <p:cNvPr id="3" name="文本占位符 2"/>
          <p:cNvSpPr>
            <a:spLocks noGrp="1"/>
          </p:cNvSpPr>
          <p:nvPr>
            <p:ph type="body" sz="quarter" idx="14"/>
          </p:nvPr>
        </p:nvSpPr>
        <p:spPr/>
        <p:txBody>
          <a:bodyPr/>
          <a:lstStyle/>
          <a:p>
            <a:r>
              <a:rPr lang="en-US" altLang="zh-CN" dirty="0"/>
              <a:t>Introduction</a:t>
            </a:r>
            <a:endParaRPr lang="zh-CN" altLang="en-US" dirty="0"/>
          </a:p>
        </p:txBody>
      </p:sp>
      <p:sp>
        <p:nvSpPr>
          <p:cNvPr id="5" name="灯片编号占位符 4"/>
          <p:cNvSpPr>
            <a:spLocks noGrp="1"/>
          </p:cNvSpPr>
          <p:nvPr>
            <p:ph type="sldNum" sz="quarter" idx="12"/>
          </p:nvPr>
        </p:nvSpPr>
        <p:spPr/>
        <p:txBody>
          <a:bodyPr/>
          <a:lstStyle/>
          <a:p>
            <a:fld id="{DDE8A10B-F253-4971-87FB-584CF01DF5BE}" type="slidenum">
              <a:rPr lang="zh-CN" altLang="en-US" dirty="0" smtClean="0"/>
            </a:fld>
            <a:endParaRPr lang="zh-CN" altLang="en-US" dirty="0"/>
          </a:p>
        </p:txBody>
      </p:sp>
      <p:sp>
        <p:nvSpPr>
          <p:cNvPr id="39" name="矩形 38"/>
          <p:cNvSpPr/>
          <p:nvPr/>
        </p:nvSpPr>
        <p:spPr>
          <a:xfrm>
            <a:off x="4398010" y="1320165"/>
            <a:ext cx="1085215" cy="622935"/>
          </a:xfrm>
          <a:custGeom>
            <a:avLst/>
            <a:gdLst>
              <a:gd name="connsiteX0" fmla="*/ 0 w 1754842"/>
              <a:gd name="connsiteY0" fmla="*/ 0 h 623119"/>
              <a:gd name="connsiteX1" fmla="*/ 1754842 w 1754842"/>
              <a:gd name="connsiteY1" fmla="*/ 0 h 623119"/>
              <a:gd name="connsiteX2" fmla="*/ 1754842 w 1754842"/>
              <a:gd name="connsiteY2" fmla="*/ 623119 h 623119"/>
              <a:gd name="connsiteX3" fmla="*/ 0 w 1754842"/>
              <a:gd name="connsiteY3" fmla="*/ 623119 h 623119"/>
              <a:gd name="connsiteX4" fmla="*/ 0 w 1754842"/>
              <a:gd name="connsiteY4" fmla="*/ 0 h 623119"/>
              <a:gd name="connsiteX0-1" fmla="*/ 0 w 1980752"/>
              <a:gd name="connsiteY0-2" fmla="*/ 279699 h 902818"/>
              <a:gd name="connsiteX1-3" fmla="*/ 1980752 w 1980752"/>
              <a:gd name="connsiteY1-4" fmla="*/ 0 h 902818"/>
              <a:gd name="connsiteX2-5" fmla="*/ 1754842 w 1980752"/>
              <a:gd name="connsiteY2-6" fmla="*/ 902818 h 902818"/>
              <a:gd name="connsiteX3-7" fmla="*/ 0 w 1980752"/>
              <a:gd name="connsiteY3-8" fmla="*/ 902818 h 902818"/>
              <a:gd name="connsiteX4-9" fmla="*/ 0 w 1980752"/>
              <a:gd name="connsiteY4-10" fmla="*/ 279699 h 902818"/>
              <a:gd name="connsiteX0-11" fmla="*/ 179294 w 1980752"/>
              <a:gd name="connsiteY0-12" fmla="*/ 322730 h 902818"/>
              <a:gd name="connsiteX1-13" fmla="*/ 1980752 w 1980752"/>
              <a:gd name="connsiteY1-14" fmla="*/ 0 h 902818"/>
              <a:gd name="connsiteX2-15" fmla="*/ 1754842 w 1980752"/>
              <a:gd name="connsiteY2-16" fmla="*/ 902818 h 902818"/>
              <a:gd name="connsiteX3-17" fmla="*/ 0 w 1980752"/>
              <a:gd name="connsiteY3-18" fmla="*/ 902818 h 902818"/>
              <a:gd name="connsiteX4-19" fmla="*/ 179294 w 1980752"/>
              <a:gd name="connsiteY4-20" fmla="*/ 322730 h 902818"/>
              <a:gd name="connsiteX0-21" fmla="*/ 93233 w 1894691"/>
              <a:gd name="connsiteY0-22" fmla="*/ 322730 h 902818"/>
              <a:gd name="connsiteX1-23" fmla="*/ 1894691 w 1894691"/>
              <a:gd name="connsiteY1-24" fmla="*/ 0 h 902818"/>
              <a:gd name="connsiteX2-25" fmla="*/ 1668781 w 1894691"/>
              <a:gd name="connsiteY2-26" fmla="*/ 902818 h 902818"/>
              <a:gd name="connsiteX3-27" fmla="*/ 0 w 1894691"/>
              <a:gd name="connsiteY3-28" fmla="*/ 777312 h 902818"/>
              <a:gd name="connsiteX4-29" fmla="*/ 93233 w 1894691"/>
              <a:gd name="connsiteY4-30" fmla="*/ 322730 h 902818"/>
              <a:gd name="connsiteX0-31" fmla="*/ 93233 w 1894691"/>
              <a:gd name="connsiteY0-32" fmla="*/ 322730 h 992465"/>
              <a:gd name="connsiteX1-33" fmla="*/ 1894691 w 1894691"/>
              <a:gd name="connsiteY1-34" fmla="*/ 0 h 992465"/>
              <a:gd name="connsiteX2-35" fmla="*/ 1614992 w 1894691"/>
              <a:gd name="connsiteY2-36" fmla="*/ 992465 h 992465"/>
              <a:gd name="connsiteX3-37" fmla="*/ 0 w 1894691"/>
              <a:gd name="connsiteY3-38" fmla="*/ 777312 h 992465"/>
              <a:gd name="connsiteX4-39" fmla="*/ 93233 w 1894691"/>
              <a:gd name="connsiteY4-40" fmla="*/ 322730 h 992465"/>
              <a:gd name="connsiteX0-41" fmla="*/ 93233 w 1894691"/>
              <a:gd name="connsiteY0-42" fmla="*/ 322730 h 967364"/>
              <a:gd name="connsiteX1-43" fmla="*/ 1894691 w 1894691"/>
              <a:gd name="connsiteY1-44" fmla="*/ 0 h 967364"/>
              <a:gd name="connsiteX2-45" fmla="*/ 1611406 w 1894691"/>
              <a:gd name="connsiteY2-46" fmla="*/ 967364 h 967364"/>
              <a:gd name="connsiteX3-47" fmla="*/ 0 w 1894691"/>
              <a:gd name="connsiteY3-48" fmla="*/ 777312 h 967364"/>
              <a:gd name="connsiteX4-49" fmla="*/ 93233 w 1894691"/>
              <a:gd name="connsiteY4-50" fmla="*/ 322730 h 967364"/>
              <a:gd name="connsiteX0-51" fmla="*/ 214853 w 1894691"/>
              <a:gd name="connsiteY0-52" fmla="*/ 291199 h 967364"/>
              <a:gd name="connsiteX1-53" fmla="*/ 1894691 w 1894691"/>
              <a:gd name="connsiteY1-54" fmla="*/ 0 h 967364"/>
              <a:gd name="connsiteX2-55" fmla="*/ 1611406 w 1894691"/>
              <a:gd name="connsiteY2-56" fmla="*/ 967364 h 967364"/>
              <a:gd name="connsiteX3-57" fmla="*/ 0 w 1894691"/>
              <a:gd name="connsiteY3-58" fmla="*/ 777312 h 967364"/>
              <a:gd name="connsiteX4-59" fmla="*/ 214853 w 1894691"/>
              <a:gd name="connsiteY4-60" fmla="*/ 291199 h 967364"/>
              <a:gd name="connsiteX0-61" fmla="*/ 214853 w 1894691"/>
              <a:gd name="connsiteY0-62" fmla="*/ 291199 h 1025921"/>
              <a:gd name="connsiteX1-63" fmla="*/ 1894691 w 1894691"/>
              <a:gd name="connsiteY1-64" fmla="*/ 0 h 1025921"/>
              <a:gd name="connsiteX2-65" fmla="*/ 1561857 w 1894691"/>
              <a:gd name="connsiteY2-66" fmla="*/ 1025921 h 1025921"/>
              <a:gd name="connsiteX3-67" fmla="*/ 0 w 1894691"/>
              <a:gd name="connsiteY3-68" fmla="*/ 777312 h 1025921"/>
              <a:gd name="connsiteX4-69" fmla="*/ 214853 w 1894691"/>
              <a:gd name="connsiteY4-70" fmla="*/ 291199 h 1025921"/>
              <a:gd name="connsiteX0-71" fmla="*/ 232871 w 1912709"/>
              <a:gd name="connsiteY0-72" fmla="*/ 291199 h 1025921"/>
              <a:gd name="connsiteX1-73" fmla="*/ 1912709 w 1912709"/>
              <a:gd name="connsiteY1-74" fmla="*/ 0 h 1025921"/>
              <a:gd name="connsiteX2-75" fmla="*/ 1579875 w 1912709"/>
              <a:gd name="connsiteY2-76" fmla="*/ 1025921 h 1025921"/>
              <a:gd name="connsiteX3-77" fmla="*/ 0 w 1912709"/>
              <a:gd name="connsiteY3-78" fmla="*/ 817852 h 1025921"/>
              <a:gd name="connsiteX4-79" fmla="*/ 232871 w 1912709"/>
              <a:gd name="connsiteY4-80" fmla="*/ 291199 h 1025921"/>
              <a:gd name="connsiteX0-81" fmla="*/ 183322 w 1863160"/>
              <a:gd name="connsiteY0-82" fmla="*/ 291199 h 1025921"/>
              <a:gd name="connsiteX1-83" fmla="*/ 1863160 w 1863160"/>
              <a:gd name="connsiteY1-84" fmla="*/ 0 h 1025921"/>
              <a:gd name="connsiteX2-85" fmla="*/ 1530326 w 1863160"/>
              <a:gd name="connsiteY2-86" fmla="*/ 1025921 h 1025921"/>
              <a:gd name="connsiteX3-87" fmla="*/ 0 w 1863160"/>
              <a:gd name="connsiteY3-88" fmla="*/ 736773 h 1025921"/>
              <a:gd name="connsiteX4-89" fmla="*/ 183322 w 1863160"/>
              <a:gd name="connsiteY4-90" fmla="*/ 291199 h 1025921"/>
              <a:gd name="connsiteX0-91" fmla="*/ 264401 w 1863160"/>
              <a:gd name="connsiteY0-92" fmla="*/ 295703 h 1025921"/>
              <a:gd name="connsiteX1-93" fmla="*/ 1863160 w 1863160"/>
              <a:gd name="connsiteY1-94" fmla="*/ 0 h 1025921"/>
              <a:gd name="connsiteX2-95" fmla="*/ 1530326 w 1863160"/>
              <a:gd name="connsiteY2-96" fmla="*/ 1025921 h 1025921"/>
              <a:gd name="connsiteX3-97" fmla="*/ 0 w 1863160"/>
              <a:gd name="connsiteY3-98" fmla="*/ 736773 h 1025921"/>
              <a:gd name="connsiteX4-99" fmla="*/ 264401 w 1863160"/>
              <a:gd name="connsiteY4-100" fmla="*/ 295703 h 1025921"/>
              <a:gd name="connsiteX0-101" fmla="*/ 264401 w 1759251"/>
              <a:gd name="connsiteY0-102" fmla="*/ 240285 h 970503"/>
              <a:gd name="connsiteX1-103" fmla="*/ 1759251 w 1759251"/>
              <a:gd name="connsiteY1-104" fmla="*/ 0 h 970503"/>
              <a:gd name="connsiteX2-105" fmla="*/ 1530326 w 1759251"/>
              <a:gd name="connsiteY2-106" fmla="*/ 970503 h 970503"/>
              <a:gd name="connsiteX3-107" fmla="*/ 0 w 1759251"/>
              <a:gd name="connsiteY3-108" fmla="*/ 681355 h 970503"/>
              <a:gd name="connsiteX4-109" fmla="*/ 264401 w 1759251"/>
              <a:gd name="connsiteY4-110" fmla="*/ 240285 h 97050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59251" h="970503">
                <a:moveTo>
                  <a:pt x="264401" y="240285"/>
                </a:moveTo>
                <a:lnTo>
                  <a:pt x="1759251" y="0"/>
                </a:lnTo>
                <a:lnTo>
                  <a:pt x="1530326" y="970503"/>
                </a:lnTo>
                <a:lnTo>
                  <a:pt x="0" y="681355"/>
                </a:lnTo>
                <a:lnTo>
                  <a:pt x="264401" y="240285"/>
                </a:lnTo>
                <a:close/>
              </a:path>
            </a:pathLst>
          </a:custGeom>
          <a:gradFill flip="none" rotWithShape="1">
            <a:gsLst>
              <a:gs pos="27000">
                <a:srgbClr val="A92D61"/>
              </a:gs>
              <a:gs pos="69000">
                <a:srgbClr val="5E2144"/>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000"/>
              </a:spcBef>
            </a:pPr>
            <a:r>
              <a:rPr lang="en-US" altLang="zh-CN" sz="2400" b="1" dirty="0">
                <a:solidFill>
                  <a:schemeClr val="bg1"/>
                </a:solidFill>
                <a:effectLst>
                  <a:outerShdw blurRad="127000" dist="63500" dir="2700000" algn="tl" rotWithShape="0">
                    <a:schemeClr val="tx1">
                      <a:alpha val="10000"/>
                    </a:schemeClr>
                  </a:outerShdw>
                </a:effectLst>
                <a:latin typeface="Lato Black" panose="020F0502020204030203" pitchFamily="34" charset="0"/>
              </a:rPr>
              <a:t>1</a:t>
            </a:r>
            <a:endParaRPr lang="en-US" altLang="zh-CN" sz="2400" b="1" dirty="0">
              <a:solidFill>
                <a:schemeClr val="bg1"/>
              </a:solidFill>
              <a:effectLst>
                <a:outerShdw blurRad="127000" dist="63500" dir="2700000" algn="tl" rotWithShape="0">
                  <a:schemeClr val="tx1">
                    <a:alpha val="10000"/>
                  </a:schemeClr>
                </a:outerShdw>
              </a:effectLst>
              <a:latin typeface="Lato Black" panose="020F0502020204030203" pitchFamily="34" charset="0"/>
            </a:endParaRPr>
          </a:p>
        </p:txBody>
      </p:sp>
      <p:sp>
        <p:nvSpPr>
          <p:cNvPr id="4" name="矩形 38"/>
          <p:cNvSpPr/>
          <p:nvPr/>
        </p:nvSpPr>
        <p:spPr>
          <a:xfrm>
            <a:off x="4398010" y="2542540"/>
            <a:ext cx="1085215" cy="622935"/>
          </a:xfrm>
          <a:custGeom>
            <a:avLst/>
            <a:gdLst>
              <a:gd name="connsiteX0" fmla="*/ 0 w 1754842"/>
              <a:gd name="connsiteY0" fmla="*/ 0 h 623119"/>
              <a:gd name="connsiteX1" fmla="*/ 1754842 w 1754842"/>
              <a:gd name="connsiteY1" fmla="*/ 0 h 623119"/>
              <a:gd name="connsiteX2" fmla="*/ 1754842 w 1754842"/>
              <a:gd name="connsiteY2" fmla="*/ 623119 h 623119"/>
              <a:gd name="connsiteX3" fmla="*/ 0 w 1754842"/>
              <a:gd name="connsiteY3" fmla="*/ 623119 h 623119"/>
              <a:gd name="connsiteX4" fmla="*/ 0 w 1754842"/>
              <a:gd name="connsiteY4" fmla="*/ 0 h 623119"/>
              <a:gd name="connsiteX0-1" fmla="*/ 0 w 1980752"/>
              <a:gd name="connsiteY0-2" fmla="*/ 279699 h 902818"/>
              <a:gd name="connsiteX1-3" fmla="*/ 1980752 w 1980752"/>
              <a:gd name="connsiteY1-4" fmla="*/ 0 h 902818"/>
              <a:gd name="connsiteX2-5" fmla="*/ 1754842 w 1980752"/>
              <a:gd name="connsiteY2-6" fmla="*/ 902818 h 902818"/>
              <a:gd name="connsiteX3-7" fmla="*/ 0 w 1980752"/>
              <a:gd name="connsiteY3-8" fmla="*/ 902818 h 902818"/>
              <a:gd name="connsiteX4-9" fmla="*/ 0 w 1980752"/>
              <a:gd name="connsiteY4-10" fmla="*/ 279699 h 902818"/>
              <a:gd name="connsiteX0-11" fmla="*/ 179294 w 1980752"/>
              <a:gd name="connsiteY0-12" fmla="*/ 322730 h 902818"/>
              <a:gd name="connsiteX1-13" fmla="*/ 1980752 w 1980752"/>
              <a:gd name="connsiteY1-14" fmla="*/ 0 h 902818"/>
              <a:gd name="connsiteX2-15" fmla="*/ 1754842 w 1980752"/>
              <a:gd name="connsiteY2-16" fmla="*/ 902818 h 902818"/>
              <a:gd name="connsiteX3-17" fmla="*/ 0 w 1980752"/>
              <a:gd name="connsiteY3-18" fmla="*/ 902818 h 902818"/>
              <a:gd name="connsiteX4-19" fmla="*/ 179294 w 1980752"/>
              <a:gd name="connsiteY4-20" fmla="*/ 322730 h 902818"/>
              <a:gd name="connsiteX0-21" fmla="*/ 93233 w 1894691"/>
              <a:gd name="connsiteY0-22" fmla="*/ 322730 h 902818"/>
              <a:gd name="connsiteX1-23" fmla="*/ 1894691 w 1894691"/>
              <a:gd name="connsiteY1-24" fmla="*/ 0 h 902818"/>
              <a:gd name="connsiteX2-25" fmla="*/ 1668781 w 1894691"/>
              <a:gd name="connsiteY2-26" fmla="*/ 902818 h 902818"/>
              <a:gd name="connsiteX3-27" fmla="*/ 0 w 1894691"/>
              <a:gd name="connsiteY3-28" fmla="*/ 777312 h 902818"/>
              <a:gd name="connsiteX4-29" fmla="*/ 93233 w 1894691"/>
              <a:gd name="connsiteY4-30" fmla="*/ 322730 h 902818"/>
              <a:gd name="connsiteX0-31" fmla="*/ 93233 w 1894691"/>
              <a:gd name="connsiteY0-32" fmla="*/ 322730 h 992465"/>
              <a:gd name="connsiteX1-33" fmla="*/ 1894691 w 1894691"/>
              <a:gd name="connsiteY1-34" fmla="*/ 0 h 992465"/>
              <a:gd name="connsiteX2-35" fmla="*/ 1614992 w 1894691"/>
              <a:gd name="connsiteY2-36" fmla="*/ 992465 h 992465"/>
              <a:gd name="connsiteX3-37" fmla="*/ 0 w 1894691"/>
              <a:gd name="connsiteY3-38" fmla="*/ 777312 h 992465"/>
              <a:gd name="connsiteX4-39" fmla="*/ 93233 w 1894691"/>
              <a:gd name="connsiteY4-40" fmla="*/ 322730 h 992465"/>
              <a:gd name="connsiteX0-41" fmla="*/ 93233 w 1894691"/>
              <a:gd name="connsiteY0-42" fmla="*/ 322730 h 967364"/>
              <a:gd name="connsiteX1-43" fmla="*/ 1894691 w 1894691"/>
              <a:gd name="connsiteY1-44" fmla="*/ 0 h 967364"/>
              <a:gd name="connsiteX2-45" fmla="*/ 1611406 w 1894691"/>
              <a:gd name="connsiteY2-46" fmla="*/ 967364 h 967364"/>
              <a:gd name="connsiteX3-47" fmla="*/ 0 w 1894691"/>
              <a:gd name="connsiteY3-48" fmla="*/ 777312 h 967364"/>
              <a:gd name="connsiteX4-49" fmla="*/ 93233 w 1894691"/>
              <a:gd name="connsiteY4-50" fmla="*/ 322730 h 967364"/>
              <a:gd name="connsiteX0-51" fmla="*/ 214853 w 1894691"/>
              <a:gd name="connsiteY0-52" fmla="*/ 291199 h 967364"/>
              <a:gd name="connsiteX1-53" fmla="*/ 1894691 w 1894691"/>
              <a:gd name="connsiteY1-54" fmla="*/ 0 h 967364"/>
              <a:gd name="connsiteX2-55" fmla="*/ 1611406 w 1894691"/>
              <a:gd name="connsiteY2-56" fmla="*/ 967364 h 967364"/>
              <a:gd name="connsiteX3-57" fmla="*/ 0 w 1894691"/>
              <a:gd name="connsiteY3-58" fmla="*/ 777312 h 967364"/>
              <a:gd name="connsiteX4-59" fmla="*/ 214853 w 1894691"/>
              <a:gd name="connsiteY4-60" fmla="*/ 291199 h 967364"/>
              <a:gd name="connsiteX0-61" fmla="*/ 214853 w 1894691"/>
              <a:gd name="connsiteY0-62" fmla="*/ 291199 h 1025921"/>
              <a:gd name="connsiteX1-63" fmla="*/ 1894691 w 1894691"/>
              <a:gd name="connsiteY1-64" fmla="*/ 0 h 1025921"/>
              <a:gd name="connsiteX2-65" fmla="*/ 1561857 w 1894691"/>
              <a:gd name="connsiteY2-66" fmla="*/ 1025921 h 1025921"/>
              <a:gd name="connsiteX3-67" fmla="*/ 0 w 1894691"/>
              <a:gd name="connsiteY3-68" fmla="*/ 777312 h 1025921"/>
              <a:gd name="connsiteX4-69" fmla="*/ 214853 w 1894691"/>
              <a:gd name="connsiteY4-70" fmla="*/ 291199 h 1025921"/>
              <a:gd name="connsiteX0-71" fmla="*/ 232871 w 1912709"/>
              <a:gd name="connsiteY0-72" fmla="*/ 291199 h 1025921"/>
              <a:gd name="connsiteX1-73" fmla="*/ 1912709 w 1912709"/>
              <a:gd name="connsiteY1-74" fmla="*/ 0 h 1025921"/>
              <a:gd name="connsiteX2-75" fmla="*/ 1579875 w 1912709"/>
              <a:gd name="connsiteY2-76" fmla="*/ 1025921 h 1025921"/>
              <a:gd name="connsiteX3-77" fmla="*/ 0 w 1912709"/>
              <a:gd name="connsiteY3-78" fmla="*/ 817852 h 1025921"/>
              <a:gd name="connsiteX4-79" fmla="*/ 232871 w 1912709"/>
              <a:gd name="connsiteY4-80" fmla="*/ 291199 h 1025921"/>
              <a:gd name="connsiteX0-81" fmla="*/ 183322 w 1863160"/>
              <a:gd name="connsiteY0-82" fmla="*/ 291199 h 1025921"/>
              <a:gd name="connsiteX1-83" fmla="*/ 1863160 w 1863160"/>
              <a:gd name="connsiteY1-84" fmla="*/ 0 h 1025921"/>
              <a:gd name="connsiteX2-85" fmla="*/ 1530326 w 1863160"/>
              <a:gd name="connsiteY2-86" fmla="*/ 1025921 h 1025921"/>
              <a:gd name="connsiteX3-87" fmla="*/ 0 w 1863160"/>
              <a:gd name="connsiteY3-88" fmla="*/ 736773 h 1025921"/>
              <a:gd name="connsiteX4-89" fmla="*/ 183322 w 1863160"/>
              <a:gd name="connsiteY4-90" fmla="*/ 291199 h 1025921"/>
              <a:gd name="connsiteX0-91" fmla="*/ 264401 w 1863160"/>
              <a:gd name="connsiteY0-92" fmla="*/ 295703 h 1025921"/>
              <a:gd name="connsiteX1-93" fmla="*/ 1863160 w 1863160"/>
              <a:gd name="connsiteY1-94" fmla="*/ 0 h 1025921"/>
              <a:gd name="connsiteX2-95" fmla="*/ 1530326 w 1863160"/>
              <a:gd name="connsiteY2-96" fmla="*/ 1025921 h 1025921"/>
              <a:gd name="connsiteX3-97" fmla="*/ 0 w 1863160"/>
              <a:gd name="connsiteY3-98" fmla="*/ 736773 h 1025921"/>
              <a:gd name="connsiteX4-99" fmla="*/ 264401 w 1863160"/>
              <a:gd name="connsiteY4-100" fmla="*/ 295703 h 1025921"/>
              <a:gd name="connsiteX0-101" fmla="*/ 264401 w 1759251"/>
              <a:gd name="connsiteY0-102" fmla="*/ 240285 h 970503"/>
              <a:gd name="connsiteX1-103" fmla="*/ 1759251 w 1759251"/>
              <a:gd name="connsiteY1-104" fmla="*/ 0 h 970503"/>
              <a:gd name="connsiteX2-105" fmla="*/ 1530326 w 1759251"/>
              <a:gd name="connsiteY2-106" fmla="*/ 970503 h 970503"/>
              <a:gd name="connsiteX3-107" fmla="*/ 0 w 1759251"/>
              <a:gd name="connsiteY3-108" fmla="*/ 681355 h 970503"/>
              <a:gd name="connsiteX4-109" fmla="*/ 264401 w 1759251"/>
              <a:gd name="connsiteY4-110" fmla="*/ 240285 h 97050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59251" h="970503">
                <a:moveTo>
                  <a:pt x="264401" y="240285"/>
                </a:moveTo>
                <a:lnTo>
                  <a:pt x="1759251" y="0"/>
                </a:lnTo>
                <a:lnTo>
                  <a:pt x="1530326" y="970503"/>
                </a:lnTo>
                <a:lnTo>
                  <a:pt x="0" y="681355"/>
                </a:lnTo>
                <a:lnTo>
                  <a:pt x="264401" y="240285"/>
                </a:lnTo>
                <a:close/>
              </a:path>
            </a:pathLst>
          </a:custGeom>
          <a:gradFill flip="none" rotWithShape="1">
            <a:gsLst>
              <a:gs pos="27000">
                <a:srgbClr val="A92D61"/>
              </a:gs>
              <a:gs pos="69000">
                <a:srgbClr val="5E2144"/>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000"/>
              </a:spcBef>
            </a:pPr>
            <a:r>
              <a:rPr lang="en-US" altLang="zh-CN" sz="2400" b="1" dirty="0">
                <a:solidFill>
                  <a:schemeClr val="bg1"/>
                </a:solidFill>
                <a:effectLst>
                  <a:outerShdw blurRad="127000" dist="63500" dir="2700000" algn="tl" rotWithShape="0">
                    <a:schemeClr val="tx1">
                      <a:alpha val="10000"/>
                    </a:schemeClr>
                  </a:outerShdw>
                </a:effectLst>
                <a:latin typeface="Lato Black" panose="020F0502020204030203" pitchFamily="34" charset="0"/>
              </a:rPr>
              <a:t>2</a:t>
            </a:r>
            <a:endParaRPr lang="en-US" altLang="zh-CN" sz="2400" b="1" dirty="0">
              <a:solidFill>
                <a:schemeClr val="bg1"/>
              </a:solidFill>
              <a:effectLst>
                <a:outerShdw blurRad="127000" dist="63500" dir="2700000" algn="tl" rotWithShape="0">
                  <a:schemeClr val="tx1">
                    <a:alpha val="10000"/>
                  </a:schemeClr>
                </a:outerShdw>
              </a:effectLst>
              <a:latin typeface="Lato Black" panose="020F0502020204030203" pitchFamily="34" charset="0"/>
            </a:endParaRPr>
          </a:p>
        </p:txBody>
      </p:sp>
      <p:sp>
        <p:nvSpPr>
          <p:cNvPr id="6" name="矩形 38"/>
          <p:cNvSpPr/>
          <p:nvPr/>
        </p:nvSpPr>
        <p:spPr>
          <a:xfrm>
            <a:off x="4382135" y="3764280"/>
            <a:ext cx="1085215" cy="622935"/>
          </a:xfrm>
          <a:custGeom>
            <a:avLst/>
            <a:gdLst>
              <a:gd name="connsiteX0" fmla="*/ 0 w 1754842"/>
              <a:gd name="connsiteY0" fmla="*/ 0 h 623119"/>
              <a:gd name="connsiteX1" fmla="*/ 1754842 w 1754842"/>
              <a:gd name="connsiteY1" fmla="*/ 0 h 623119"/>
              <a:gd name="connsiteX2" fmla="*/ 1754842 w 1754842"/>
              <a:gd name="connsiteY2" fmla="*/ 623119 h 623119"/>
              <a:gd name="connsiteX3" fmla="*/ 0 w 1754842"/>
              <a:gd name="connsiteY3" fmla="*/ 623119 h 623119"/>
              <a:gd name="connsiteX4" fmla="*/ 0 w 1754842"/>
              <a:gd name="connsiteY4" fmla="*/ 0 h 623119"/>
              <a:gd name="connsiteX0-1" fmla="*/ 0 w 1980752"/>
              <a:gd name="connsiteY0-2" fmla="*/ 279699 h 902818"/>
              <a:gd name="connsiteX1-3" fmla="*/ 1980752 w 1980752"/>
              <a:gd name="connsiteY1-4" fmla="*/ 0 h 902818"/>
              <a:gd name="connsiteX2-5" fmla="*/ 1754842 w 1980752"/>
              <a:gd name="connsiteY2-6" fmla="*/ 902818 h 902818"/>
              <a:gd name="connsiteX3-7" fmla="*/ 0 w 1980752"/>
              <a:gd name="connsiteY3-8" fmla="*/ 902818 h 902818"/>
              <a:gd name="connsiteX4-9" fmla="*/ 0 w 1980752"/>
              <a:gd name="connsiteY4-10" fmla="*/ 279699 h 902818"/>
              <a:gd name="connsiteX0-11" fmla="*/ 179294 w 1980752"/>
              <a:gd name="connsiteY0-12" fmla="*/ 322730 h 902818"/>
              <a:gd name="connsiteX1-13" fmla="*/ 1980752 w 1980752"/>
              <a:gd name="connsiteY1-14" fmla="*/ 0 h 902818"/>
              <a:gd name="connsiteX2-15" fmla="*/ 1754842 w 1980752"/>
              <a:gd name="connsiteY2-16" fmla="*/ 902818 h 902818"/>
              <a:gd name="connsiteX3-17" fmla="*/ 0 w 1980752"/>
              <a:gd name="connsiteY3-18" fmla="*/ 902818 h 902818"/>
              <a:gd name="connsiteX4-19" fmla="*/ 179294 w 1980752"/>
              <a:gd name="connsiteY4-20" fmla="*/ 322730 h 902818"/>
              <a:gd name="connsiteX0-21" fmla="*/ 93233 w 1894691"/>
              <a:gd name="connsiteY0-22" fmla="*/ 322730 h 902818"/>
              <a:gd name="connsiteX1-23" fmla="*/ 1894691 w 1894691"/>
              <a:gd name="connsiteY1-24" fmla="*/ 0 h 902818"/>
              <a:gd name="connsiteX2-25" fmla="*/ 1668781 w 1894691"/>
              <a:gd name="connsiteY2-26" fmla="*/ 902818 h 902818"/>
              <a:gd name="connsiteX3-27" fmla="*/ 0 w 1894691"/>
              <a:gd name="connsiteY3-28" fmla="*/ 777312 h 902818"/>
              <a:gd name="connsiteX4-29" fmla="*/ 93233 w 1894691"/>
              <a:gd name="connsiteY4-30" fmla="*/ 322730 h 902818"/>
              <a:gd name="connsiteX0-31" fmla="*/ 93233 w 1894691"/>
              <a:gd name="connsiteY0-32" fmla="*/ 322730 h 992465"/>
              <a:gd name="connsiteX1-33" fmla="*/ 1894691 w 1894691"/>
              <a:gd name="connsiteY1-34" fmla="*/ 0 h 992465"/>
              <a:gd name="connsiteX2-35" fmla="*/ 1614992 w 1894691"/>
              <a:gd name="connsiteY2-36" fmla="*/ 992465 h 992465"/>
              <a:gd name="connsiteX3-37" fmla="*/ 0 w 1894691"/>
              <a:gd name="connsiteY3-38" fmla="*/ 777312 h 992465"/>
              <a:gd name="connsiteX4-39" fmla="*/ 93233 w 1894691"/>
              <a:gd name="connsiteY4-40" fmla="*/ 322730 h 992465"/>
              <a:gd name="connsiteX0-41" fmla="*/ 93233 w 1894691"/>
              <a:gd name="connsiteY0-42" fmla="*/ 322730 h 967364"/>
              <a:gd name="connsiteX1-43" fmla="*/ 1894691 w 1894691"/>
              <a:gd name="connsiteY1-44" fmla="*/ 0 h 967364"/>
              <a:gd name="connsiteX2-45" fmla="*/ 1611406 w 1894691"/>
              <a:gd name="connsiteY2-46" fmla="*/ 967364 h 967364"/>
              <a:gd name="connsiteX3-47" fmla="*/ 0 w 1894691"/>
              <a:gd name="connsiteY3-48" fmla="*/ 777312 h 967364"/>
              <a:gd name="connsiteX4-49" fmla="*/ 93233 w 1894691"/>
              <a:gd name="connsiteY4-50" fmla="*/ 322730 h 967364"/>
              <a:gd name="connsiteX0-51" fmla="*/ 214853 w 1894691"/>
              <a:gd name="connsiteY0-52" fmla="*/ 291199 h 967364"/>
              <a:gd name="connsiteX1-53" fmla="*/ 1894691 w 1894691"/>
              <a:gd name="connsiteY1-54" fmla="*/ 0 h 967364"/>
              <a:gd name="connsiteX2-55" fmla="*/ 1611406 w 1894691"/>
              <a:gd name="connsiteY2-56" fmla="*/ 967364 h 967364"/>
              <a:gd name="connsiteX3-57" fmla="*/ 0 w 1894691"/>
              <a:gd name="connsiteY3-58" fmla="*/ 777312 h 967364"/>
              <a:gd name="connsiteX4-59" fmla="*/ 214853 w 1894691"/>
              <a:gd name="connsiteY4-60" fmla="*/ 291199 h 967364"/>
              <a:gd name="connsiteX0-61" fmla="*/ 214853 w 1894691"/>
              <a:gd name="connsiteY0-62" fmla="*/ 291199 h 1025921"/>
              <a:gd name="connsiteX1-63" fmla="*/ 1894691 w 1894691"/>
              <a:gd name="connsiteY1-64" fmla="*/ 0 h 1025921"/>
              <a:gd name="connsiteX2-65" fmla="*/ 1561857 w 1894691"/>
              <a:gd name="connsiteY2-66" fmla="*/ 1025921 h 1025921"/>
              <a:gd name="connsiteX3-67" fmla="*/ 0 w 1894691"/>
              <a:gd name="connsiteY3-68" fmla="*/ 777312 h 1025921"/>
              <a:gd name="connsiteX4-69" fmla="*/ 214853 w 1894691"/>
              <a:gd name="connsiteY4-70" fmla="*/ 291199 h 1025921"/>
              <a:gd name="connsiteX0-71" fmla="*/ 232871 w 1912709"/>
              <a:gd name="connsiteY0-72" fmla="*/ 291199 h 1025921"/>
              <a:gd name="connsiteX1-73" fmla="*/ 1912709 w 1912709"/>
              <a:gd name="connsiteY1-74" fmla="*/ 0 h 1025921"/>
              <a:gd name="connsiteX2-75" fmla="*/ 1579875 w 1912709"/>
              <a:gd name="connsiteY2-76" fmla="*/ 1025921 h 1025921"/>
              <a:gd name="connsiteX3-77" fmla="*/ 0 w 1912709"/>
              <a:gd name="connsiteY3-78" fmla="*/ 817852 h 1025921"/>
              <a:gd name="connsiteX4-79" fmla="*/ 232871 w 1912709"/>
              <a:gd name="connsiteY4-80" fmla="*/ 291199 h 1025921"/>
              <a:gd name="connsiteX0-81" fmla="*/ 183322 w 1863160"/>
              <a:gd name="connsiteY0-82" fmla="*/ 291199 h 1025921"/>
              <a:gd name="connsiteX1-83" fmla="*/ 1863160 w 1863160"/>
              <a:gd name="connsiteY1-84" fmla="*/ 0 h 1025921"/>
              <a:gd name="connsiteX2-85" fmla="*/ 1530326 w 1863160"/>
              <a:gd name="connsiteY2-86" fmla="*/ 1025921 h 1025921"/>
              <a:gd name="connsiteX3-87" fmla="*/ 0 w 1863160"/>
              <a:gd name="connsiteY3-88" fmla="*/ 736773 h 1025921"/>
              <a:gd name="connsiteX4-89" fmla="*/ 183322 w 1863160"/>
              <a:gd name="connsiteY4-90" fmla="*/ 291199 h 1025921"/>
              <a:gd name="connsiteX0-91" fmla="*/ 264401 w 1863160"/>
              <a:gd name="connsiteY0-92" fmla="*/ 295703 h 1025921"/>
              <a:gd name="connsiteX1-93" fmla="*/ 1863160 w 1863160"/>
              <a:gd name="connsiteY1-94" fmla="*/ 0 h 1025921"/>
              <a:gd name="connsiteX2-95" fmla="*/ 1530326 w 1863160"/>
              <a:gd name="connsiteY2-96" fmla="*/ 1025921 h 1025921"/>
              <a:gd name="connsiteX3-97" fmla="*/ 0 w 1863160"/>
              <a:gd name="connsiteY3-98" fmla="*/ 736773 h 1025921"/>
              <a:gd name="connsiteX4-99" fmla="*/ 264401 w 1863160"/>
              <a:gd name="connsiteY4-100" fmla="*/ 295703 h 1025921"/>
              <a:gd name="connsiteX0-101" fmla="*/ 264401 w 1759251"/>
              <a:gd name="connsiteY0-102" fmla="*/ 240285 h 970503"/>
              <a:gd name="connsiteX1-103" fmla="*/ 1759251 w 1759251"/>
              <a:gd name="connsiteY1-104" fmla="*/ 0 h 970503"/>
              <a:gd name="connsiteX2-105" fmla="*/ 1530326 w 1759251"/>
              <a:gd name="connsiteY2-106" fmla="*/ 970503 h 970503"/>
              <a:gd name="connsiteX3-107" fmla="*/ 0 w 1759251"/>
              <a:gd name="connsiteY3-108" fmla="*/ 681355 h 970503"/>
              <a:gd name="connsiteX4-109" fmla="*/ 264401 w 1759251"/>
              <a:gd name="connsiteY4-110" fmla="*/ 240285 h 97050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59251" h="970503">
                <a:moveTo>
                  <a:pt x="264401" y="240285"/>
                </a:moveTo>
                <a:lnTo>
                  <a:pt x="1759251" y="0"/>
                </a:lnTo>
                <a:lnTo>
                  <a:pt x="1530326" y="970503"/>
                </a:lnTo>
                <a:lnTo>
                  <a:pt x="0" y="681355"/>
                </a:lnTo>
                <a:lnTo>
                  <a:pt x="264401" y="240285"/>
                </a:lnTo>
                <a:close/>
              </a:path>
            </a:pathLst>
          </a:custGeom>
          <a:gradFill flip="none" rotWithShape="1">
            <a:gsLst>
              <a:gs pos="27000">
                <a:srgbClr val="A92D61"/>
              </a:gs>
              <a:gs pos="69000">
                <a:srgbClr val="5E2144"/>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000"/>
              </a:spcBef>
            </a:pPr>
            <a:r>
              <a:rPr lang="en-US" altLang="zh-CN" sz="2400" b="1" dirty="0">
                <a:solidFill>
                  <a:schemeClr val="bg1"/>
                </a:solidFill>
                <a:effectLst>
                  <a:outerShdw blurRad="127000" dist="63500" dir="2700000" algn="tl" rotWithShape="0">
                    <a:schemeClr val="tx1">
                      <a:alpha val="10000"/>
                    </a:schemeClr>
                  </a:outerShdw>
                </a:effectLst>
                <a:latin typeface="Lato Black" panose="020F0502020204030203" pitchFamily="34" charset="0"/>
              </a:rPr>
              <a:t>3</a:t>
            </a:r>
            <a:endParaRPr lang="en-US" altLang="zh-CN" sz="2400" b="1" dirty="0">
              <a:solidFill>
                <a:schemeClr val="bg1"/>
              </a:solidFill>
              <a:effectLst>
                <a:outerShdw blurRad="127000" dist="63500" dir="2700000" algn="tl" rotWithShape="0">
                  <a:schemeClr val="tx1">
                    <a:alpha val="10000"/>
                  </a:schemeClr>
                </a:outerShdw>
              </a:effectLst>
              <a:latin typeface="Lato Black" panose="020F0502020204030203" pitchFamily="34" charset="0"/>
            </a:endParaRPr>
          </a:p>
        </p:txBody>
      </p:sp>
      <p:sp>
        <p:nvSpPr>
          <p:cNvPr id="7" name="矩形 38"/>
          <p:cNvSpPr/>
          <p:nvPr/>
        </p:nvSpPr>
        <p:spPr>
          <a:xfrm>
            <a:off x="4398010" y="5060950"/>
            <a:ext cx="1085215" cy="622935"/>
          </a:xfrm>
          <a:custGeom>
            <a:avLst/>
            <a:gdLst>
              <a:gd name="connsiteX0" fmla="*/ 0 w 1754842"/>
              <a:gd name="connsiteY0" fmla="*/ 0 h 623119"/>
              <a:gd name="connsiteX1" fmla="*/ 1754842 w 1754842"/>
              <a:gd name="connsiteY1" fmla="*/ 0 h 623119"/>
              <a:gd name="connsiteX2" fmla="*/ 1754842 w 1754842"/>
              <a:gd name="connsiteY2" fmla="*/ 623119 h 623119"/>
              <a:gd name="connsiteX3" fmla="*/ 0 w 1754842"/>
              <a:gd name="connsiteY3" fmla="*/ 623119 h 623119"/>
              <a:gd name="connsiteX4" fmla="*/ 0 w 1754842"/>
              <a:gd name="connsiteY4" fmla="*/ 0 h 623119"/>
              <a:gd name="connsiteX0-1" fmla="*/ 0 w 1980752"/>
              <a:gd name="connsiteY0-2" fmla="*/ 279699 h 902818"/>
              <a:gd name="connsiteX1-3" fmla="*/ 1980752 w 1980752"/>
              <a:gd name="connsiteY1-4" fmla="*/ 0 h 902818"/>
              <a:gd name="connsiteX2-5" fmla="*/ 1754842 w 1980752"/>
              <a:gd name="connsiteY2-6" fmla="*/ 902818 h 902818"/>
              <a:gd name="connsiteX3-7" fmla="*/ 0 w 1980752"/>
              <a:gd name="connsiteY3-8" fmla="*/ 902818 h 902818"/>
              <a:gd name="connsiteX4-9" fmla="*/ 0 w 1980752"/>
              <a:gd name="connsiteY4-10" fmla="*/ 279699 h 902818"/>
              <a:gd name="connsiteX0-11" fmla="*/ 179294 w 1980752"/>
              <a:gd name="connsiteY0-12" fmla="*/ 322730 h 902818"/>
              <a:gd name="connsiteX1-13" fmla="*/ 1980752 w 1980752"/>
              <a:gd name="connsiteY1-14" fmla="*/ 0 h 902818"/>
              <a:gd name="connsiteX2-15" fmla="*/ 1754842 w 1980752"/>
              <a:gd name="connsiteY2-16" fmla="*/ 902818 h 902818"/>
              <a:gd name="connsiteX3-17" fmla="*/ 0 w 1980752"/>
              <a:gd name="connsiteY3-18" fmla="*/ 902818 h 902818"/>
              <a:gd name="connsiteX4-19" fmla="*/ 179294 w 1980752"/>
              <a:gd name="connsiteY4-20" fmla="*/ 322730 h 902818"/>
              <a:gd name="connsiteX0-21" fmla="*/ 93233 w 1894691"/>
              <a:gd name="connsiteY0-22" fmla="*/ 322730 h 902818"/>
              <a:gd name="connsiteX1-23" fmla="*/ 1894691 w 1894691"/>
              <a:gd name="connsiteY1-24" fmla="*/ 0 h 902818"/>
              <a:gd name="connsiteX2-25" fmla="*/ 1668781 w 1894691"/>
              <a:gd name="connsiteY2-26" fmla="*/ 902818 h 902818"/>
              <a:gd name="connsiteX3-27" fmla="*/ 0 w 1894691"/>
              <a:gd name="connsiteY3-28" fmla="*/ 777312 h 902818"/>
              <a:gd name="connsiteX4-29" fmla="*/ 93233 w 1894691"/>
              <a:gd name="connsiteY4-30" fmla="*/ 322730 h 902818"/>
              <a:gd name="connsiteX0-31" fmla="*/ 93233 w 1894691"/>
              <a:gd name="connsiteY0-32" fmla="*/ 322730 h 992465"/>
              <a:gd name="connsiteX1-33" fmla="*/ 1894691 w 1894691"/>
              <a:gd name="connsiteY1-34" fmla="*/ 0 h 992465"/>
              <a:gd name="connsiteX2-35" fmla="*/ 1614992 w 1894691"/>
              <a:gd name="connsiteY2-36" fmla="*/ 992465 h 992465"/>
              <a:gd name="connsiteX3-37" fmla="*/ 0 w 1894691"/>
              <a:gd name="connsiteY3-38" fmla="*/ 777312 h 992465"/>
              <a:gd name="connsiteX4-39" fmla="*/ 93233 w 1894691"/>
              <a:gd name="connsiteY4-40" fmla="*/ 322730 h 992465"/>
              <a:gd name="connsiteX0-41" fmla="*/ 93233 w 1894691"/>
              <a:gd name="connsiteY0-42" fmla="*/ 322730 h 967364"/>
              <a:gd name="connsiteX1-43" fmla="*/ 1894691 w 1894691"/>
              <a:gd name="connsiteY1-44" fmla="*/ 0 h 967364"/>
              <a:gd name="connsiteX2-45" fmla="*/ 1611406 w 1894691"/>
              <a:gd name="connsiteY2-46" fmla="*/ 967364 h 967364"/>
              <a:gd name="connsiteX3-47" fmla="*/ 0 w 1894691"/>
              <a:gd name="connsiteY3-48" fmla="*/ 777312 h 967364"/>
              <a:gd name="connsiteX4-49" fmla="*/ 93233 w 1894691"/>
              <a:gd name="connsiteY4-50" fmla="*/ 322730 h 967364"/>
              <a:gd name="connsiteX0-51" fmla="*/ 214853 w 1894691"/>
              <a:gd name="connsiteY0-52" fmla="*/ 291199 h 967364"/>
              <a:gd name="connsiteX1-53" fmla="*/ 1894691 w 1894691"/>
              <a:gd name="connsiteY1-54" fmla="*/ 0 h 967364"/>
              <a:gd name="connsiteX2-55" fmla="*/ 1611406 w 1894691"/>
              <a:gd name="connsiteY2-56" fmla="*/ 967364 h 967364"/>
              <a:gd name="connsiteX3-57" fmla="*/ 0 w 1894691"/>
              <a:gd name="connsiteY3-58" fmla="*/ 777312 h 967364"/>
              <a:gd name="connsiteX4-59" fmla="*/ 214853 w 1894691"/>
              <a:gd name="connsiteY4-60" fmla="*/ 291199 h 967364"/>
              <a:gd name="connsiteX0-61" fmla="*/ 214853 w 1894691"/>
              <a:gd name="connsiteY0-62" fmla="*/ 291199 h 1025921"/>
              <a:gd name="connsiteX1-63" fmla="*/ 1894691 w 1894691"/>
              <a:gd name="connsiteY1-64" fmla="*/ 0 h 1025921"/>
              <a:gd name="connsiteX2-65" fmla="*/ 1561857 w 1894691"/>
              <a:gd name="connsiteY2-66" fmla="*/ 1025921 h 1025921"/>
              <a:gd name="connsiteX3-67" fmla="*/ 0 w 1894691"/>
              <a:gd name="connsiteY3-68" fmla="*/ 777312 h 1025921"/>
              <a:gd name="connsiteX4-69" fmla="*/ 214853 w 1894691"/>
              <a:gd name="connsiteY4-70" fmla="*/ 291199 h 1025921"/>
              <a:gd name="connsiteX0-71" fmla="*/ 232871 w 1912709"/>
              <a:gd name="connsiteY0-72" fmla="*/ 291199 h 1025921"/>
              <a:gd name="connsiteX1-73" fmla="*/ 1912709 w 1912709"/>
              <a:gd name="connsiteY1-74" fmla="*/ 0 h 1025921"/>
              <a:gd name="connsiteX2-75" fmla="*/ 1579875 w 1912709"/>
              <a:gd name="connsiteY2-76" fmla="*/ 1025921 h 1025921"/>
              <a:gd name="connsiteX3-77" fmla="*/ 0 w 1912709"/>
              <a:gd name="connsiteY3-78" fmla="*/ 817852 h 1025921"/>
              <a:gd name="connsiteX4-79" fmla="*/ 232871 w 1912709"/>
              <a:gd name="connsiteY4-80" fmla="*/ 291199 h 1025921"/>
              <a:gd name="connsiteX0-81" fmla="*/ 183322 w 1863160"/>
              <a:gd name="connsiteY0-82" fmla="*/ 291199 h 1025921"/>
              <a:gd name="connsiteX1-83" fmla="*/ 1863160 w 1863160"/>
              <a:gd name="connsiteY1-84" fmla="*/ 0 h 1025921"/>
              <a:gd name="connsiteX2-85" fmla="*/ 1530326 w 1863160"/>
              <a:gd name="connsiteY2-86" fmla="*/ 1025921 h 1025921"/>
              <a:gd name="connsiteX3-87" fmla="*/ 0 w 1863160"/>
              <a:gd name="connsiteY3-88" fmla="*/ 736773 h 1025921"/>
              <a:gd name="connsiteX4-89" fmla="*/ 183322 w 1863160"/>
              <a:gd name="connsiteY4-90" fmla="*/ 291199 h 1025921"/>
              <a:gd name="connsiteX0-91" fmla="*/ 264401 w 1863160"/>
              <a:gd name="connsiteY0-92" fmla="*/ 295703 h 1025921"/>
              <a:gd name="connsiteX1-93" fmla="*/ 1863160 w 1863160"/>
              <a:gd name="connsiteY1-94" fmla="*/ 0 h 1025921"/>
              <a:gd name="connsiteX2-95" fmla="*/ 1530326 w 1863160"/>
              <a:gd name="connsiteY2-96" fmla="*/ 1025921 h 1025921"/>
              <a:gd name="connsiteX3-97" fmla="*/ 0 w 1863160"/>
              <a:gd name="connsiteY3-98" fmla="*/ 736773 h 1025921"/>
              <a:gd name="connsiteX4-99" fmla="*/ 264401 w 1863160"/>
              <a:gd name="connsiteY4-100" fmla="*/ 295703 h 1025921"/>
              <a:gd name="connsiteX0-101" fmla="*/ 264401 w 1759251"/>
              <a:gd name="connsiteY0-102" fmla="*/ 240285 h 970503"/>
              <a:gd name="connsiteX1-103" fmla="*/ 1759251 w 1759251"/>
              <a:gd name="connsiteY1-104" fmla="*/ 0 h 970503"/>
              <a:gd name="connsiteX2-105" fmla="*/ 1530326 w 1759251"/>
              <a:gd name="connsiteY2-106" fmla="*/ 970503 h 970503"/>
              <a:gd name="connsiteX3-107" fmla="*/ 0 w 1759251"/>
              <a:gd name="connsiteY3-108" fmla="*/ 681355 h 970503"/>
              <a:gd name="connsiteX4-109" fmla="*/ 264401 w 1759251"/>
              <a:gd name="connsiteY4-110" fmla="*/ 240285 h 97050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59251" h="970503">
                <a:moveTo>
                  <a:pt x="264401" y="240285"/>
                </a:moveTo>
                <a:lnTo>
                  <a:pt x="1759251" y="0"/>
                </a:lnTo>
                <a:lnTo>
                  <a:pt x="1530326" y="970503"/>
                </a:lnTo>
                <a:lnTo>
                  <a:pt x="0" y="681355"/>
                </a:lnTo>
                <a:lnTo>
                  <a:pt x="264401" y="240285"/>
                </a:lnTo>
                <a:close/>
              </a:path>
            </a:pathLst>
          </a:custGeom>
          <a:gradFill flip="none" rotWithShape="1">
            <a:gsLst>
              <a:gs pos="27000">
                <a:srgbClr val="A92D61"/>
              </a:gs>
              <a:gs pos="69000">
                <a:srgbClr val="5E2144"/>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000"/>
              </a:spcBef>
            </a:pPr>
            <a:r>
              <a:rPr lang="en-US" altLang="zh-CN" sz="2400" b="1" dirty="0">
                <a:solidFill>
                  <a:schemeClr val="bg1"/>
                </a:solidFill>
                <a:effectLst>
                  <a:outerShdw blurRad="127000" dist="63500" dir="2700000" algn="tl" rotWithShape="0">
                    <a:schemeClr val="tx1">
                      <a:alpha val="10000"/>
                    </a:schemeClr>
                  </a:outerShdw>
                </a:effectLst>
                <a:latin typeface="Lato Black" panose="020F0502020204030203" pitchFamily="34" charset="0"/>
              </a:rPr>
              <a:t>4</a:t>
            </a:r>
            <a:endParaRPr lang="en-US" altLang="zh-CN" sz="2400" b="1" dirty="0">
              <a:solidFill>
                <a:schemeClr val="bg1"/>
              </a:solidFill>
              <a:effectLst>
                <a:outerShdw blurRad="127000" dist="63500" dir="2700000" algn="tl" rotWithShape="0">
                  <a:schemeClr val="tx1">
                    <a:alpha val="10000"/>
                  </a:schemeClr>
                </a:outerShdw>
              </a:effectLst>
              <a:latin typeface="Lato Black" panose="020F0502020204030203" pitchFamily="34" charset="0"/>
            </a:endParaRPr>
          </a:p>
        </p:txBody>
      </p:sp>
      <p:sp>
        <p:nvSpPr>
          <p:cNvPr id="8" name="文本框 7"/>
          <p:cNvSpPr txBox="1"/>
          <p:nvPr/>
        </p:nvSpPr>
        <p:spPr>
          <a:xfrm>
            <a:off x="5813758" y="1435070"/>
            <a:ext cx="5843965" cy="707886"/>
          </a:xfrm>
          <a:prstGeom prst="rect">
            <a:avLst/>
          </a:prstGeom>
          <a:noFill/>
        </p:spPr>
        <p:txBody>
          <a:bodyPr wrap="square" lIns="91440" tIns="45720" rIns="91440" bIns="45720" rtlCol="0" anchor="t">
            <a:spAutoFit/>
          </a:bodyPr>
          <a:lstStyle/>
          <a:p>
            <a:r>
              <a:rPr lang="en-US" altLang="zh-CN" sz="2000" dirty="0">
                <a:latin typeface="Calibri" panose="020F0502020204030204"/>
                <a:cs typeface="Times New Roman Regular" panose="02020603050405020304" charset="0"/>
              </a:rPr>
              <a:t>For each job, which cities provide the largest number</a:t>
            </a:r>
            <a:endParaRPr lang="en-US"/>
          </a:p>
          <a:p>
            <a:r>
              <a:rPr lang="en-US" altLang="zh-CN" sz="2000" dirty="0">
                <a:latin typeface="Calibri" panose="020F0502020204030204"/>
                <a:cs typeface="Times New Roman Regular" panose="02020603050405020304" charset="0"/>
              </a:rPr>
              <a:t>(for number&gt;10)?</a:t>
            </a:r>
            <a:endParaRPr lang="en-US" dirty="0"/>
          </a:p>
        </p:txBody>
      </p:sp>
      <p:sp>
        <p:nvSpPr>
          <p:cNvPr id="9" name="文本框 8"/>
          <p:cNvSpPr txBox="1"/>
          <p:nvPr/>
        </p:nvSpPr>
        <p:spPr>
          <a:xfrm>
            <a:off x="5887085" y="2542540"/>
            <a:ext cx="5828664" cy="707886"/>
          </a:xfrm>
          <a:prstGeom prst="rect">
            <a:avLst/>
          </a:prstGeom>
          <a:noFill/>
        </p:spPr>
        <p:txBody>
          <a:bodyPr wrap="square" lIns="91440" tIns="45720" rIns="91440" bIns="45720" rtlCol="0" anchor="t">
            <a:spAutoFit/>
          </a:bodyPr>
          <a:lstStyle/>
          <a:p>
            <a:r>
              <a:rPr lang="en-US" altLang="zh-CN" sz="2000" dirty="0">
                <a:latin typeface="Calibri" panose="020F0502020204030204"/>
                <a:cs typeface="Times New Roman Regular" panose="02020603050405020304" charset="0"/>
              </a:rPr>
              <a:t>For cities in RQ1, how much salaries they provide for corresponding job?</a:t>
            </a:r>
            <a:endParaRPr lang="en-US" altLang="zh-CN" sz="2000" dirty="0">
              <a:latin typeface="Calibri" panose="020F0502020204030204"/>
              <a:cs typeface="Times New Roman Regular" panose="02020603050405020304" charset="0"/>
            </a:endParaRPr>
          </a:p>
        </p:txBody>
      </p:sp>
      <p:sp>
        <p:nvSpPr>
          <p:cNvPr id="10" name="文本框 9"/>
          <p:cNvSpPr txBox="1"/>
          <p:nvPr/>
        </p:nvSpPr>
        <p:spPr>
          <a:xfrm>
            <a:off x="5887992" y="3720284"/>
            <a:ext cx="4968875" cy="706755"/>
          </a:xfrm>
          <a:prstGeom prst="rect">
            <a:avLst/>
          </a:prstGeom>
          <a:noFill/>
        </p:spPr>
        <p:txBody>
          <a:bodyPr wrap="square" lIns="91440" tIns="45720" rIns="91440" bIns="45720" rtlCol="0" anchor="t">
            <a:spAutoFit/>
          </a:bodyPr>
          <a:lstStyle/>
          <a:p>
            <a:r>
              <a:rPr lang="en-US" altLang="zh-CN" sz="2000" dirty="0">
                <a:latin typeface="Calibri" panose="020F0502020204030204"/>
                <a:cs typeface="Times New Roman Regular" panose="02020603050405020304" charset="0"/>
                <a:sym typeface="+mn-ea"/>
              </a:rPr>
              <a:t>For each job, </a:t>
            </a:r>
            <a:r>
              <a:rPr lang="en-US" altLang="zh-CN" sz="2000" dirty="0">
                <a:ea typeface="+mn-lt"/>
                <a:cs typeface="+mn-lt"/>
                <a:sym typeface="+mn-ea"/>
              </a:rPr>
              <a:t>w</a:t>
            </a:r>
            <a:r>
              <a:rPr lang="en-US" sz="2000" dirty="0">
                <a:ea typeface="+mn-lt"/>
                <a:cs typeface="+mn-lt"/>
                <a:sym typeface="+mn-ea"/>
              </a:rPr>
              <a:t>hich companies provide the most salaries?</a:t>
            </a:r>
            <a:endParaRPr lang="en-US" sz="2000" dirty="0">
              <a:ea typeface="+mn-lt"/>
              <a:cs typeface="+mn-lt"/>
              <a:sym typeface="+mn-ea"/>
            </a:endParaRPr>
          </a:p>
        </p:txBody>
      </p:sp>
      <p:sp>
        <p:nvSpPr>
          <p:cNvPr id="11" name="文本框 10"/>
          <p:cNvSpPr txBox="1"/>
          <p:nvPr/>
        </p:nvSpPr>
        <p:spPr>
          <a:xfrm>
            <a:off x="5889625" y="4979307"/>
            <a:ext cx="5860415" cy="707886"/>
          </a:xfrm>
          <a:prstGeom prst="rect">
            <a:avLst/>
          </a:prstGeom>
          <a:noFill/>
        </p:spPr>
        <p:txBody>
          <a:bodyPr wrap="square" lIns="91440" tIns="45720" rIns="91440" bIns="45720" rtlCol="0" anchor="t">
            <a:spAutoFit/>
          </a:bodyPr>
          <a:lstStyle/>
          <a:p>
            <a:r>
              <a:rPr lang="en-US" sz="2000" dirty="0">
                <a:ea typeface="+mn-lt"/>
                <a:cs typeface="+mn-lt"/>
              </a:rPr>
              <a:t>Is there any significant difference in salary among different positions?</a:t>
            </a:r>
            <a:endParaRPr lang="en-US" dirty="0">
              <a:ea typeface="+mn-lt"/>
              <a:cs typeface="+mn-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6"/>
          <p:cNvSpPr txBox="1"/>
          <p:nvPr/>
        </p:nvSpPr>
        <p:spPr>
          <a:xfrm>
            <a:off x="710832" y="2599550"/>
            <a:ext cx="3958492" cy="3402470"/>
          </a:xfrm>
          <a:prstGeom prst="rect">
            <a:avLst/>
          </a:prstGeom>
        </p:spPr>
        <p:txBody>
          <a:bodyPr wrap="square" lIns="91440" tIns="45720" rIns="91440" bIns="45720"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7200" b="1" kern="1200">
                <a:gradFill flip="none" rotWithShape="1">
                  <a:gsLst>
                    <a:gs pos="0">
                      <a:srgbClr val="BE165F"/>
                    </a:gs>
                    <a:gs pos="89000">
                      <a:srgbClr val="7E247B"/>
                    </a:gs>
                  </a:gsLst>
                  <a:lin ang="10800000" scaled="1"/>
                  <a:tileRect/>
                </a:gradFill>
                <a:effectLst/>
                <a:latin typeface="Lato" panose="020F0502020204030203"/>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9900" dirty="0">
                <a:solidFill>
                  <a:schemeClr val="bg1"/>
                </a:solidFill>
                <a:effectLst>
                  <a:outerShdw blurRad="127000" dist="63500" dir="2700000" algn="tl" rotWithShape="0">
                    <a:schemeClr val="tx1">
                      <a:alpha val="10000"/>
                    </a:schemeClr>
                  </a:outerShdw>
                </a:effectLst>
                <a:latin typeface="Lato Black" panose="020F0502020204030203"/>
                <a:cs typeface="Lato Black" panose="020F0502020204030203"/>
              </a:rPr>
              <a:t>02</a:t>
            </a:r>
            <a:endParaRPr lang="zh-CN" altLang="en-US" sz="19900" dirty="0">
              <a:solidFill>
                <a:schemeClr val="bg1"/>
              </a:solidFill>
              <a:effectLst>
                <a:outerShdw blurRad="127000" dist="63500" dir="2700000" algn="tl" rotWithShape="0">
                  <a:schemeClr val="tx1">
                    <a:alpha val="10000"/>
                  </a:schemeClr>
                </a:outerShdw>
              </a:effectLst>
              <a:latin typeface="Lato Black" panose="020F0502020204030203" pitchFamily="34" charset="0"/>
            </a:endParaRPr>
          </a:p>
        </p:txBody>
      </p:sp>
      <p:sp>
        <p:nvSpPr>
          <p:cNvPr id="3" name="文本占位符 2"/>
          <p:cNvSpPr>
            <a:spLocks noGrp="1"/>
          </p:cNvSpPr>
          <p:nvPr>
            <p:ph type="body" sz="quarter" idx="10"/>
          </p:nvPr>
        </p:nvSpPr>
        <p:spPr/>
        <p:txBody>
          <a:bodyPr/>
          <a:lstStyle/>
          <a:p>
            <a:r>
              <a:rPr lang="en-US" altLang="zh-CN" dirty="0">
                <a:latin typeface="Lato Black" panose="020F0502020204030203"/>
                <a:cs typeface="Lato Black" panose="020F0502020204030203"/>
              </a:rPr>
              <a:t>Method</a:t>
            </a:r>
            <a:endParaRPr lang="zh-CN" altLang="en-US" dirty="0" err="1"/>
          </a:p>
        </p:txBody>
      </p:sp>
      <p:sp>
        <p:nvSpPr>
          <p:cNvPr id="4" name="文本占位符 3"/>
          <p:cNvSpPr>
            <a:spLocks noGrp="1"/>
          </p:cNvSpPr>
          <p:nvPr>
            <p:ph type="body" sz="quarter" idx="11"/>
          </p:nvPr>
        </p:nvSpPr>
        <p:spPr/>
        <p:txBody>
          <a:bodyPr/>
          <a:lstStyle/>
          <a:p>
            <a:r>
              <a:rPr lang="en-US" altLang="zh-CN" dirty="0">
                <a:cs typeface="Calibri" panose="020F0502020204030204"/>
              </a:rPr>
              <a:t>Data acquisition and pre-processing</a:t>
            </a:r>
            <a:endParaRPr lang="en-US" altLang="zh-C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876300" y="-5"/>
            <a:ext cx="10642600" cy="1028705"/>
          </a:xfrm>
        </p:spPr>
        <p:txBody>
          <a:bodyPr/>
          <a:lstStyle/>
          <a:p>
            <a:r>
              <a:rPr lang="en-US">
                <a:sym typeface="+mn-ea"/>
              </a:rPr>
              <a:t>The data acquisition process</a:t>
            </a:r>
            <a:endParaRPr lang="zh-CN" altLang="en-US"/>
          </a:p>
        </p:txBody>
      </p:sp>
      <p:sp>
        <p:nvSpPr>
          <p:cNvPr id="3" name="文本占位符 2"/>
          <p:cNvSpPr>
            <a:spLocks noGrp="1"/>
          </p:cNvSpPr>
          <p:nvPr>
            <p:ph type="body" sz="quarter" idx="14"/>
          </p:nvPr>
        </p:nvSpPr>
        <p:spPr/>
        <p:txBody>
          <a:bodyPr/>
          <a:lstStyle/>
          <a:p>
            <a:r>
              <a:rPr lang="en-US" altLang="zh-CN">
                <a:sym typeface="+mn-ea"/>
              </a:rPr>
              <a:t>Method</a:t>
            </a:r>
            <a:endParaRPr lang="en-US" altLang="zh-CN"/>
          </a:p>
        </p:txBody>
      </p:sp>
      <p:sp>
        <p:nvSpPr>
          <p:cNvPr id="4" name="文本框 3"/>
          <p:cNvSpPr txBox="1"/>
          <p:nvPr/>
        </p:nvSpPr>
        <p:spPr>
          <a:xfrm>
            <a:off x="876300" y="1028700"/>
            <a:ext cx="1304290" cy="368300"/>
          </a:xfrm>
          <a:prstGeom prst="rect">
            <a:avLst/>
          </a:prstGeom>
          <a:noFill/>
        </p:spPr>
        <p:txBody>
          <a:bodyPr wrap="none" rtlCol="0" anchor="t">
            <a:spAutoFit/>
          </a:bodyPr>
          <a:lstStyle/>
          <a:p>
            <a:r>
              <a:rPr lang="en-US" b="1">
                <a:sym typeface="+mn-ea"/>
              </a:rPr>
              <a:t>Data source</a:t>
            </a:r>
            <a:endParaRPr lang="en-US" altLang="en-US" b="1">
              <a:sym typeface="+mn-ea"/>
            </a:endParaRPr>
          </a:p>
        </p:txBody>
      </p:sp>
      <p:sp>
        <p:nvSpPr>
          <p:cNvPr id="5" name="文本框 4"/>
          <p:cNvSpPr txBox="1"/>
          <p:nvPr/>
        </p:nvSpPr>
        <p:spPr>
          <a:xfrm>
            <a:off x="962660" y="1463675"/>
            <a:ext cx="10780395" cy="1198880"/>
          </a:xfrm>
          <a:prstGeom prst="rect">
            <a:avLst/>
          </a:prstGeom>
          <a:noFill/>
        </p:spPr>
        <p:txBody>
          <a:bodyPr wrap="square" rtlCol="0">
            <a:spAutoFit/>
          </a:bodyPr>
          <a:lstStyle/>
          <a:p>
            <a:pPr marL="285750" indent="-285750">
              <a:buFont typeface="Arial" panose="020B0604020202020204" pitchFamily="34" charset="0"/>
              <a:buChar char="•"/>
            </a:pPr>
            <a:r>
              <a:rPr lang="en-US" altLang="zh-CN"/>
              <a:t>shixiseng focuses on internship, a campus recruitment platform for school recruitment.</a:t>
            </a:r>
            <a:endParaRPr lang="en-US" altLang="zh-CN"/>
          </a:p>
          <a:p>
            <a:pPr marL="285750" indent="-285750">
              <a:buFont typeface="Arial" panose="020B0604020202020204" pitchFamily="34" charset="0"/>
              <a:buChar char="•"/>
            </a:pPr>
            <a:r>
              <a:rPr lang="zh-CN" altLang="en-US"/>
              <a:t>baseurl="https://resume.shixiseng.com/interns?page="</a:t>
            </a:r>
            <a:endParaRPr lang="zh-CN" altLang="en-US"/>
          </a:p>
          <a:p>
            <a:r>
              <a:rPr lang="zh-CN" altLang="en-US"/>
              <a:t>      for i in range(0,10):    </a:t>
            </a:r>
            <a:r>
              <a:rPr lang="en-US" altLang="zh-CN"/>
              <a:t>	</a:t>
            </a:r>
            <a:endParaRPr lang="en-US" altLang="zh-CN"/>
          </a:p>
          <a:p>
            <a:r>
              <a:rPr lang="en-US" altLang="zh-CN"/>
              <a:t>	</a:t>
            </a:r>
            <a:r>
              <a:rPr lang="zh-CN" altLang="en-US"/>
              <a:t>url=baseurl+str(i)+'&amp;type=school&amp;keyword='</a:t>
            </a:r>
            <a:endParaRPr lang="zh-CN" altLang="en-US"/>
          </a:p>
        </p:txBody>
      </p:sp>
      <p:sp>
        <p:nvSpPr>
          <p:cNvPr id="6" name="文本框 5"/>
          <p:cNvSpPr txBox="1"/>
          <p:nvPr/>
        </p:nvSpPr>
        <p:spPr>
          <a:xfrm>
            <a:off x="876300" y="2662555"/>
            <a:ext cx="3659765" cy="368300"/>
          </a:xfrm>
          <a:prstGeom prst="rect">
            <a:avLst/>
          </a:prstGeom>
          <a:noFill/>
        </p:spPr>
        <p:txBody>
          <a:bodyPr wrap="square" rtlCol="0" anchor="t">
            <a:spAutoFit/>
          </a:bodyPr>
          <a:lstStyle/>
          <a:p>
            <a:r>
              <a:rPr lang="en-US" b="1">
                <a:sym typeface="+mn-ea"/>
              </a:rPr>
              <a:t>Measurements or variables</a:t>
            </a:r>
            <a:endParaRPr lang="zh-CN" altLang="en-US" b="1"/>
          </a:p>
        </p:txBody>
      </p:sp>
      <p:pic>
        <p:nvPicPr>
          <p:cNvPr id="9" name="图片 8"/>
          <p:cNvPicPr>
            <a:picLocks noChangeAspect="1"/>
          </p:cNvPicPr>
          <p:nvPr/>
        </p:nvPicPr>
        <p:blipFill>
          <a:blip r:embed="rId1"/>
          <a:srcRect b="4301"/>
          <a:stretch>
            <a:fillRect/>
          </a:stretch>
        </p:blipFill>
        <p:spPr>
          <a:xfrm>
            <a:off x="612301" y="3075650"/>
            <a:ext cx="11186795" cy="3563620"/>
          </a:xfrm>
          <a:prstGeom prst="rect">
            <a:avLst/>
          </a:prstGeom>
        </p:spPr>
      </p:pic>
      <p:sp>
        <p:nvSpPr>
          <p:cNvPr id="10" name="文本框 9"/>
          <p:cNvSpPr txBox="1"/>
          <p:nvPr/>
        </p:nvSpPr>
        <p:spPr>
          <a:xfrm>
            <a:off x="667385" y="5211445"/>
            <a:ext cx="986155" cy="275590"/>
          </a:xfrm>
          <a:prstGeom prst="rect">
            <a:avLst/>
          </a:prstGeom>
          <a:noFill/>
        </p:spPr>
        <p:txBody>
          <a:bodyPr wrap="square" rtlCol="0">
            <a:spAutoFit/>
          </a:bodyPr>
          <a:lstStyle/>
          <a:p>
            <a:pPr algn="ctr"/>
            <a:r>
              <a:rPr lang="en-US" altLang="zh-CN" sz="1200">
                <a:solidFill>
                  <a:schemeClr val="tx1"/>
                </a:solidFill>
              </a:rPr>
              <a:t>job title</a:t>
            </a:r>
            <a:endParaRPr lang="en-US" altLang="zh-CN" sz="1200">
              <a:solidFill>
                <a:schemeClr val="tx1"/>
              </a:solidFill>
            </a:endParaRPr>
          </a:p>
        </p:txBody>
      </p:sp>
      <p:sp>
        <p:nvSpPr>
          <p:cNvPr id="11" name="文本框 10"/>
          <p:cNvSpPr txBox="1"/>
          <p:nvPr/>
        </p:nvSpPr>
        <p:spPr>
          <a:xfrm>
            <a:off x="1365885" y="5211445"/>
            <a:ext cx="814705" cy="275590"/>
          </a:xfrm>
          <a:prstGeom prst="rect">
            <a:avLst/>
          </a:prstGeom>
          <a:noFill/>
        </p:spPr>
        <p:txBody>
          <a:bodyPr wrap="square" rtlCol="0">
            <a:spAutoFit/>
          </a:bodyPr>
          <a:lstStyle/>
          <a:p>
            <a:pPr algn="ctr"/>
            <a:r>
              <a:rPr lang="en-US" altLang="zh-CN" sz="1200">
                <a:solidFill>
                  <a:schemeClr val="tx1"/>
                </a:solidFill>
              </a:rPr>
              <a:t>salary</a:t>
            </a:r>
            <a:endParaRPr lang="en-US" altLang="zh-CN" sz="1200">
              <a:solidFill>
                <a:schemeClr val="tx1"/>
              </a:solidFill>
            </a:endParaRPr>
          </a:p>
        </p:txBody>
      </p:sp>
      <p:sp>
        <p:nvSpPr>
          <p:cNvPr id="12" name="文本框 11"/>
          <p:cNvSpPr txBox="1"/>
          <p:nvPr/>
        </p:nvSpPr>
        <p:spPr>
          <a:xfrm>
            <a:off x="667385" y="6072505"/>
            <a:ext cx="986155" cy="275590"/>
          </a:xfrm>
          <a:prstGeom prst="rect">
            <a:avLst/>
          </a:prstGeom>
          <a:noFill/>
        </p:spPr>
        <p:txBody>
          <a:bodyPr wrap="square" rtlCol="0">
            <a:spAutoFit/>
          </a:bodyPr>
          <a:lstStyle/>
          <a:p>
            <a:pPr algn="ctr"/>
            <a:r>
              <a:rPr lang="en-US" altLang="zh-CN" sz="1200">
                <a:solidFill>
                  <a:schemeClr val="tx1"/>
                </a:solidFill>
              </a:rPr>
              <a:t>work place</a:t>
            </a:r>
            <a:endParaRPr lang="en-US" altLang="zh-CN" sz="1200">
              <a:solidFill>
                <a:schemeClr val="tx1"/>
              </a:solidFill>
            </a:endParaRPr>
          </a:p>
        </p:txBody>
      </p:sp>
      <p:sp>
        <p:nvSpPr>
          <p:cNvPr id="13" name="文本框 12"/>
          <p:cNvSpPr txBox="1"/>
          <p:nvPr/>
        </p:nvSpPr>
        <p:spPr>
          <a:xfrm>
            <a:off x="1998345" y="5912485"/>
            <a:ext cx="1647825" cy="275590"/>
          </a:xfrm>
          <a:prstGeom prst="rect">
            <a:avLst/>
          </a:prstGeom>
          <a:noFill/>
        </p:spPr>
        <p:txBody>
          <a:bodyPr wrap="square" rtlCol="0">
            <a:spAutoFit/>
          </a:bodyPr>
          <a:lstStyle/>
          <a:p>
            <a:pPr algn="ctr"/>
            <a:r>
              <a:rPr lang="en-US" altLang="zh-CN" sz="1200">
                <a:solidFill>
                  <a:schemeClr val="tx1"/>
                </a:solidFill>
              </a:rPr>
              <a:t>academic requirements</a:t>
            </a:r>
            <a:endParaRPr lang="en-US" altLang="zh-CN" sz="1200">
              <a:solidFill>
                <a:schemeClr val="tx1"/>
              </a:solidFill>
            </a:endParaRPr>
          </a:p>
        </p:txBody>
      </p:sp>
      <p:sp>
        <p:nvSpPr>
          <p:cNvPr id="14" name="文本框 13"/>
          <p:cNvSpPr txBox="1"/>
          <p:nvPr/>
        </p:nvSpPr>
        <p:spPr>
          <a:xfrm>
            <a:off x="2446020" y="5075555"/>
            <a:ext cx="1263015" cy="275590"/>
          </a:xfrm>
          <a:prstGeom prst="rect">
            <a:avLst/>
          </a:prstGeom>
          <a:noFill/>
        </p:spPr>
        <p:txBody>
          <a:bodyPr wrap="square" rtlCol="0">
            <a:spAutoFit/>
          </a:bodyPr>
          <a:lstStyle/>
          <a:p>
            <a:pPr algn="ctr"/>
            <a:r>
              <a:rPr lang="en-US" altLang="zh-CN" sz="1200">
                <a:solidFill>
                  <a:schemeClr val="tx1"/>
                </a:solidFill>
              </a:rPr>
              <a:t>details page URL</a:t>
            </a:r>
            <a:endParaRPr lang="en-US" altLang="zh-CN" sz="1200">
              <a:solidFill>
                <a:schemeClr val="tx1"/>
              </a:solidFill>
            </a:endParaRPr>
          </a:p>
        </p:txBody>
      </p:sp>
      <p:sp>
        <p:nvSpPr>
          <p:cNvPr id="15" name="文本框 14"/>
          <p:cNvSpPr txBox="1"/>
          <p:nvPr/>
        </p:nvSpPr>
        <p:spPr>
          <a:xfrm>
            <a:off x="3838575" y="5351145"/>
            <a:ext cx="1195070" cy="275590"/>
          </a:xfrm>
          <a:prstGeom prst="rect">
            <a:avLst/>
          </a:prstGeom>
          <a:noFill/>
        </p:spPr>
        <p:txBody>
          <a:bodyPr wrap="square" rtlCol="0">
            <a:spAutoFit/>
          </a:bodyPr>
          <a:lstStyle/>
          <a:p>
            <a:pPr algn="ctr"/>
            <a:r>
              <a:rPr lang="en-US" altLang="zh-CN" sz="1200">
                <a:solidFill>
                  <a:schemeClr val="tx1"/>
                </a:solidFill>
              </a:rPr>
              <a:t>company name</a:t>
            </a:r>
            <a:endParaRPr lang="en-US" altLang="zh-CN" sz="1200">
              <a:solidFill>
                <a:schemeClr val="tx1"/>
              </a:solidFill>
            </a:endParaRPr>
          </a:p>
        </p:txBody>
      </p:sp>
      <p:sp>
        <p:nvSpPr>
          <p:cNvPr id="16" name="文本框 15"/>
          <p:cNvSpPr txBox="1"/>
          <p:nvPr/>
        </p:nvSpPr>
        <p:spPr>
          <a:xfrm>
            <a:off x="4535805" y="5626735"/>
            <a:ext cx="1348105" cy="275590"/>
          </a:xfrm>
          <a:prstGeom prst="rect">
            <a:avLst/>
          </a:prstGeom>
          <a:noFill/>
        </p:spPr>
        <p:txBody>
          <a:bodyPr wrap="square" rtlCol="0">
            <a:spAutoFit/>
          </a:bodyPr>
          <a:lstStyle/>
          <a:p>
            <a:pPr algn="ctr"/>
            <a:r>
              <a:rPr lang="en-US" altLang="zh-CN" sz="1200">
                <a:solidFill>
                  <a:schemeClr val="tx1"/>
                </a:solidFill>
              </a:rPr>
              <a:t>company scale</a:t>
            </a:r>
            <a:endParaRPr lang="en-US" altLang="zh-CN" sz="1200">
              <a:solidFill>
                <a:schemeClr val="tx1"/>
              </a:solidFill>
            </a:endParaRPr>
          </a:p>
        </p:txBody>
      </p:sp>
      <p:sp>
        <p:nvSpPr>
          <p:cNvPr id="17" name="文本框 16"/>
          <p:cNvSpPr txBox="1"/>
          <p:nvPr/>
        </p:nvSpPr>
        <p:spPr>
          <a:xfrm>
            <a:off x="4890135" y="6269355"/>
            <a:ext cx="1665605" cy="275590"/>
          </a:xfrm>
          <a:prstGeom prst="rect">
            <a:avLst/>
          </a:prstGeom>
          <a:noFill/>
        </p:spPr>
        <p:txBody>
          <a:bodyPr wrap="square" rtlCol="0">
            <a:spAutoFit/>
          </a:bodyPr>
          <a:lstStyle/>
          <a:p>
            <a:pPr algn="ctr"/>
            <a:r>
              <a:rPr lang="en-US" altLang="zh-CN" sz="1200">
                <a:solidFill>
                  <a:schemeClr val="tx1"/>
                </a:solidFill>
              </a:rPr>
              <a:t>company introduction</a:t>
            </a:r>
            <a:endParaRPr lang="en-US" altLang="zh-CN" sz="1200">
              <a:solidFill>
                <a:schemeClr val="tx1"/>
              </a:solidFill>
            </a:endParaRPr>
          </a:p>
        </p:txBody>
      </p:sp>
      <p:sp>
        <p:nvSpPr>
          <p:cNvPr id="18" name="文本框 17"/>
          <p:cNvSpPr txBox="1"/>
          <p:nvPr/>
        </p:nvSpPr>
        <p:spPr>
          <a:xfrm>
            <a:off x="1998345" y="5715000"/>
            <a:ext cx="1529715" cy="275590"/>
          </a:xfrm>
          <a:prstGeom prst="rect">
            <a:avLst/>
          </a:prstGeom>
          <a:noFill/>
        </p:spPr>
        <p:txBody>
          <a:bodyPr wrap="square" rtlCol="0">
            <a:spAutoFit/>
          </a:bodyPr>
          <a:lstStyle/>
          <a:p>
            <a:pPr algn="ctr"/>
            <a:r>
              <a:rPr lang="en-US" altLang="zh-CN" sz="1200">
                <a:solidFill>
                  <a:schemeClr val="tx1"/>
                </a:solidFill>
              </a:rPr>
              <a:t>identity requirements</a:t>
            </a:r>
            <a:endParaRPr lang="en-US" altLang="zh-CN" sz="1200">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sym typeface="+mn-ea"/>
              </a:rPr>
              <a:t>The data acquisition process</a:t>
            </a:r>
            <a:endParaRPr lang="zh-CN" altLang="en-US"/>
          </a:p>
        </p:txBody>
      </p:sp>
      <p:sp>
        <p:nvSpPr>
          <p:cNvPr id="3" name="文本占位符 2"/>
          <p:cNvSpPr>
            <a:spLocks noGrp="1"/>
          </p:cNvSpPr>
          <p:nvPr>
            <p:ph type="body" sz="quarter" idx="14"/>
          </p:nvPr>
        </p:nvSpPr>
        <p:spPr/>
        <p:txBody>
          <a:bodyPr/>
          <a:lstStyle/>
          <a:p>
            <a:r>
              <a:rPr lang="en-US" altLang="zh-CN">
                <a:sym typeface="+mn-ea"/>
              </a:rPr>
              <a:t>Method</a:t>
            </a:r>
            <a:endParaRPr lang="zh-CN" altLang="en-US"/>
          </a:p>
        </p:txBody>
      </p:sp>
      <p:sp>
        <p:nvSpPr>
          <p:cNvPr id="5" name="文本框 4"/>
          <p:cNvSpPr txBox="1"/>
          <p:nvPr/>
        </p:nvSpPr>
        <p:spPr>
          <a:xfrm>
            <a:off x="876300" y="1028700"/>
            <a:ext cx="1301956" cy="369332"/>
          </a:xfrm>
          <a:prstGeom prst="rect">
            <a:avLst/>
          </a:prstGeom>
          <a:noFill/>
        </p:spPr>
        <p:txBody>
          <a:bodyPr wrap="square" rtlCol="0" anchor="t">
            <a:spAutoFit/>
          </a:bodyPr>
          <a:lstStyle/>
          <a:p>
            <a:r>
              <a:rPr lang="en-US" b="1">
                <a:sym typeface="+mn-ea"/>
              </a:rPr>
              <a:t>Procedure</a:t>
            </a:r>
            <a:endParaRPr lang="zh-CN" altLang="en-US" b="1"/>
          </a:p>
        </p:txBody>
      </p:sp>
      <p:sp>
        <p:nvSpPr>
          <p:cNvPr id="7" name="文本框 6"/>
          <p:cNvSpPr txBox="1"/>
          <p:nvPr/>
        </p:nvSpPr>
        <p:spPr>
          <a:xfrm>
            <a:off x="876300" y="1333155"/>
            <a:ext cx="1927928" cy="368300"/>
          </a:xfrm>
          <a:prstGeom prst="rect">
            <a:avLst/>
          </a:prstGeom>
          <a:noFill/>
        </p:spPr>
        <p:txBody>
          <a:bodyPr wrap="square" rtlCol="0" anchor="t">
            <a:spAutoFit/>
          </a:bodyPr>
          <a:lstStyle/>
          <a:p>
            <a:pPr indent="0">
              <a:buFont typeface="Wingdings" panose="05000000000000000000" charset="0"/>
              <a:buNone/>
            </a:pPr>
            <a:r>
              <a:rPr lang="en-US">
                <a:sym typeface="+mn-ea"/>
              </a:rPr>
              <a:t>major packages:</a:t>
            </a:r>
            <a:endParaRPr lang="zh-CN" altLang="en-US"/>
          </a:p>
        </p:txBody>
      </p:sp>
      <p:sp>
        <p:nvSpPr>
          <p:cNvPr id="8" name="文本框 7"/>
          <p:cNvSpPr txBox="1"/>
          <p:nvPr/>
        </p:nvSpPr>
        <p:spPr>
          <a:xfrm>
            <a:off x="876300" y="1762760"/>
            <a:ext cx="2113478" cy="377480"/>
          </a:xfrm>
          <a:prstGeom prst="rect">
            <a:avLst/>
          </a:prstGeom>
          <a:noFill/>
        </p:spPr>
        <p:txBody>
          <a:bodyPr wrap="square" rtlCol="0" anchor="t">
            <a:spAutoFit/>
          </a:bodyPr>
          <a:lstStyle/>
          <a:p>
            <a:r>
              <a:rPr lang="en-US">
                <a:sym typeface="+mn-ea"/>
              </a:rPr>
              <a:t>major difficulties</a:t>
            </a:r>
            <a:endParaRPr lang="zh-CN" altLang="en-US"/>
          </a:p>
        </p:txBody>
      </p:sp>
      <p:sp>
        <p:nvSpPr>
          <p:cNvPr id="9" name="文本框 8"/>
          <p:cNvSpPr txBox="1"/>
          <p:nvPr/>
        </p:nvSpPr>
        <p:spPr>
          <a:xfrm>
            <a:off x="1009650" y="2139950"/>
            <a:ext cx="4755515" cy="922020"/>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ltLang="zh-CN"/>
              <a:t>Analysis the URLs structure</a:t>
            </a:r>
            <a:endParaRPr lang="en-US" altLang="zh-CN"/>
          </a:p>
          <a:p>
            <a:pPr marL="285750" indent="-285750">
              <a:buFont typeface="Arial" panose="020B0604020202020204" pitchFamily="34" charset="0"/>
              <a:buChar char="•"/>
            </a:pPr>
            <a:r>
              <a:rPr lang="en-US" altLang="zh-CN"/>
              <a:t>Use regular expression to match exact results</a:t>
            </a:r>
            <a:endParaRPr lang="en-US" altLang="zh-CN">
              <a:cs typeface="Calibri" panose="020F0502020204030204"/>
            </a:endParaRPr>
          </a:p>
          <a:p>
            <a:pPr marL="285750" indent="-285750">
              <a:buFont typeface="Arial" panose="020B0604020202020204" pitchFamily="34" charset="0"/>
              <a:buChar char="•"/>
            </a:pPr>
            <a:r>
              <a:rPr lang="en-US" altLang="zh-CN"/>
              <a:t>Access to the web page is denied</a:t>
            </a:r>
            <a:endParaRPr lang="en-US" altLang="zh-CN">
              <a:cs typeface="Calibri" panose="020F0502020204030204"/>
            </a:endParaRPr>
          </a:p>
        </p:txBody>
      </p:sp>
      <p:sp>
        <p:nvSpPr>
          <p:cNvPr id="11" name="文本框 10"/>
          <p:cNvSpPr txBox="1"/>
          <p:nvPr/>
        </p:nvSpPr>
        <p:spPr>
          <a:xfrm>
            <a:off x="2510790" y="1332865"/>
            <a:ext cx="4077335" cy="368300"/>
          </a:xfrm>
          <a:prstGeom prst="rect">
            <a:avLst/>
          </a:prstGeom>
          <a:noFill/>
        </p:spPr>
        <p:txBody>
          <a:bodyPr wrap="square" rtlCol="0">
            <a:spAutoFit/>
          </a:bodyPr>
          <a:lstStyle/>
          <a:p>
            <a:r>
              <a:rPr lang="en-US" altLang="zh-CN"/>
              <a:t>bs4.BeautifulSoup, re, urllib.request, xlwt</a:t>
            </a:r>
            <a:endParaRPr lang="en-US" altLang="zh-CN"/>
          </a:p>
        </p:txBody>
      </p:sp>
      <p:pic>
        <p:nvPicPr>
          <p:cNvPr id="13" name="图片 12"/>
          <p:cNvPicPr>
            <a:picLocks noChangeAspect="1"/>
          </p:cNvPicPr>
          <p:nvPr/>
        </p:nvPicPr>
        <p:blipFill>
          <a:blip r:embed="rId1"/>
          <a:srcRect t="22596" b="5599"/>
          <a:stretch>
            <a:fillRect/>
          </a:stretch>
        </p:blipFill>
        <p:spPr>
          <a:xfrm>
            <a:off x="6725285" y="1605280"/>
            <a:ext cx="2820035" cy="692150"/>
          </a:xfrm>
          <a:prstGeom prst="rect">
            <a:avLst/>
          </a:prstGeom>
        </p:spPr>
      </p:pic>
      <p:sp>
        <p:nvSpPr>
          <p:cNvPr id="15" name="文本框 14"/>
          <p:cNvSpPr txBox="1"/>
          <p:nvPr/>
        </p:nvSpPr>
        <p:spPr>
          <a:xfrm>
            <a:off x="876501" y="3061849"/>
            <a:ext cx="1847415" cy="368300"/>
          </a:xfrm>
          <a:prstGeom prst="rect">
            <a:avLst/>
          </a:prstGeom>
          <a:noFill/>
        </p:spPr>
        <p:txBody>
          <a:bodyPr wrap="square" rtlCol="0" anchor="t">
            <a:spAutoFit/>
          </a:bodyPr>
          <a:lstStyle/>
          <a:p>
            <a:r>
              <a:rPr lang="en-US">
                <a:sym typeface="+mn-ea"/>
              </a:rPr>
              <a:t>scraped results</a:t>
            </a:r>
            <a:endParaRPr lang="zh-CN" altLang="en-US">
              <a:sym typeface="+mn-ea"/>
            </a:endParaRPr>
          </a:p>
        </p:txBody>
      </p:sp>
      <p:pic>
        <p:nvPicPr>
          <p:cNvPr id="16" name="图片 15"/>
          <p:cNvPicPr>
            <a:picLocks noChangeAspect="1"/>
          </p:cNvPicPr>
          <p:nvPr/>
        </p:nvPicPr>
        <p:blipFill>
          <a:blip r:embed="rId2"/>
          <a:srcRect r="-559" b="41903"/>
          <a:stretch>
            <a:fillRect/>
          </a:stretch>
        </p:blipFill>
        <p:spPr>
          <a:xfrm>
            <a:off x="804119" y="3891794"/>
            <a:ext cx="10786745" cy="2856230"/>
          </a:xfrm>
          <a:prstGeom prst="rect">
            <a:avLst/>
          </a:prstGeom>
        </p:spPr>
      </p:pic>
      <p:pic>
        <p:nvPicPr>
          <p:cNvPr id="17" name="图片 16"/>
          <p:cNvPicPr>
            <a:picLocks noChangeAspect="1"/>
          </p:cNvPicPr>
          <p:nvPr/>
        </p:nvPicPr>
        <p:blipFill>
          <a:blip r:embed="rId3"/>
          <a:srcRect r="23735" b="55492"/>
          <a:stretch>
            <a:fillRect/>
          </a:stretch>
        </p:blipFill>
        <p:spPr>
          <a:xfrm>
            <a:off x="6725285" y="2402205"/>
            <a:ext cx="3666490" cy="494030"/>
          </a:xfrm>
          <a:prstGeom prst="rect">
            <a:avLst/>
          </a:prstGeom>
        </p:spPr>
      </p:pic>
      <p:pic>
        <p:nvPicPr>
          <p:cNvPr id="18" name="图片 17"/>
          <p:cNvPicPr>
            <a:picLocks noChangeAspect="1"/>
          </p:cNvPicPr>
          <p:nvPr/>
        </p:nvPicPr>
        <p:blipFill>
          <a:blip r:embed="rId4"/>
          <a:srcRect r="42481"/>
          <a:stretch>
            <a:fillRect/>
          </a:stretch>
        </p:blipFill>
        <p:spPr>
          <a:xfrm>
            <a:off x="6725285" y="3047365"/>
            <a:ext cx="3679825" cy="645160"/>
          </a:xfrm>
          <a:prstGeom prst="rect">
            <a:avLst/>
          </a:prstGeom>
        </p:spPr>
      </p:pic>
      <p:sp>
        <p:nvSpPr>
          <p:cNvPr id="19" name="右箭头 18"/>
          <p:cNvSpPr/>
          <p:nvPr/>
        </p:nvSpPr>
        <p:spPr>
          <a:xfrm>
            <a:off x="5355590" y="1828165"/>
            <a:ext cx="607060" cy="38036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009650" y="3430270"/>
            <a:ext cx="2576195" cy="368300"/>
          </a:xfrm>
          <a:prstGeom prst="rect">
            <a:avLst/>
          </a:prstGeom>
          <a:noFill/>
        </p:spPr>
        <p:txBody>
          <a:bodyPr wrap="square" rtlCol="0">
            <a:spAutoFit/>
          </a:bodyPr>
          <a:p>
            <a:r>
              <a:rPr lang="en-US" altLang="zh-CN"/>
              <a:t>data format- excel</a:t>
            </a:r>
            <a:endParaRPr lang="en-US" altLang="zh-C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a:t>Data pre-processing</a:t>
            </a:r>
            <a:endParaRPr lang="zh-CN" altLang="en-US"/>
          </a:p>
        </p:txBody>
      </p:sp>
      <p:sp>
        <p:nvSpPr>
          <p:cNvPr id="3" name="文本占位符 2"/>
          <p:cNvSpPr>
            <a:spLocks noGrp="1"/>
          </p:cNvSpPr>
          <p:nvPr>
            <p:ph type="body" sz="quarter" idx="14"/>
          </p:nvPr>
        </p:nvSpPr>
        <p:spPr/>
        <p:txBody>
          <a:bodyPr/>
          <a:lstStyle/>
          <a:p>
            <a:r>
              <a:rPr lang="en-US" altLang="zh-CN"/>
              <a:t>Method</a:t>
            </a:r>
            <a:endParaRPr lang="zh-CN" altLang="en-US"/>
          </a:p>
        </p:txBody>
      </p:sp>
      <p:pic>
        <p:nvPicPr>
          <p:cNvPr id="16" name="图片 15"/>
          <p:cNvPicPr>
            <a:picLocks noChangeAspect="1"/>
          </p:cNvPicPr>
          <p:nvPr/>
        </p:nvPicPr>
        <p:blipFill>
          <a:blip r:embed="rId1"/>
          <a:stretch>
            <a:fillRect/>
          </a:stretch>
        </p:blipFill>
        <p:spPr>
          <a:xfrm>
            <a:off x="6595260" y="622300"/>
            <a:ext cx="3431643" cy="1925068"/>
          </a:xfrm>
          <a:prstGeom prst="rect">
            <a:avLst/>
          </a:prstGeom>
        </p:spPr>
      </p:pic>
      <p:grpSp>
        <p:nvGrpSpPr>
          <p:cNvPr id="17" name="组合 16"/>
          <p:cNvGrpSpPr/>
          <p:nvPr/>
        </p:nvGrpSpPr>
        <p:grpSpPr>
          <a:xfrm>
            <a:off x="876738" y="1585694"/>
            <a:ext cx="3423145" cy="3410628"/>
            <a:chOff x="5946501" y="2010340"/>
            <a:chExt cx="3423145" cy="3410628"/>
          </a:xfrm>
        </p:grpSpPr>
        <p:grpSp>
          <p:nvGrpSpPr>
            <p:cNvPr id="30" name="组合 29"/>
            <p:cNvGrpSpPr/>
            <p:nvPr/>
          </p:nvGrpSpPr>
          <p:grpSpPr>
            <a:xfrm>
              <a:off x="5946501" y="2010340"/>
              <a:ext cx="3420651" cy="670151"/>
              <a:chOff x="5946501" y="2010340"/>
              <a:chExt cx="3420651" cy="670151"/>
            </a:xfrm>
          </p:grpSpPr>
          <p:sp>
            <p:nvSpPr>
              <p:cNvPr id="31" name="íśḻíḓé"/>
              <p:cNvSpPr/>
              <p:nvPr/>
            </p:nvSpPr>
            <p:spPr bwMode="auto">
              <a:xfrm>
                <a:off x="5946501" y="2010340"/>
                <a:ext cx="3420651" cy="5636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r>
                  <a:rPr lang="en-US" altLang="zh-CN" b="1">
                    <a:solidFill>
                      <a:schemeClr val="tx1">
                        <a:lumMod val="75000"/>
                        <a:lumOff val="25000"/>
                      </a:schemeClr>
                    </a:solidFill>
                    <a:latin typeface="Lato Black" panose="020F0502020204030203"/>
                    <a:cs typeface="Lato Black" panose="020F0502020204030203"/>
                  </a:rPr>
                  <a:t>For data concatenate: </a:t>
                </a:r>
                <a:endParaRPr lang="en-US" altLang="zh-CN" err="1">
                  <a:solidFill>
                    <a:schemeClr val="tx1">
                      <a:lumMod val="75000"/>
                      <a:lumOff val="25000"/>
                    </a:schemeClr>
                  </a:solidFill>
                  <a:latin typeface="Lato Black" panose="020F0502020204030203" pitchFamily="34" charset="0"/>
                  <a:cs typeface="Lato Black" panose="020F0502020204030203" pitchFamily="34" charset="0"/>
                </a:endParaRPr>
              </a:p>
              <a:p>
                <a:pPr algn="ctr"/>
                <a:r>
                  <a:rPr lang="en-US" altLang="zh-CN" sz="1700" err="1">
                    <a:solidFill>
                      <a:schemeClr val="tx1">
                        <a:lumMod val="75000"/>
                        <a:lumOff val="25000"/>
                      </a:schemeClr>
                    </a:solidFill>
                    <a:latin typeface="微软雅黑" panose="020B0503020204020204" charset="-122"/>
                    <a:cs typeface="Lato Black" panose="020F0502020204030203"/>
                  </a:rPr>
                  <a:t>cancat</a:t>
                </a:r>
                <a:endParaRPr lang="en-US" altLang="zh-CN" sz="1700">
                  <a:solidFill>
                    <a:schemeClr val="tx1">
                      <a:lumMod val="75000"/>
                      <a:lumOff val="25000"/>
                    </a:schemeClr>
                  </a:solidFill>
                  <a:latin typeface="微软雅黑" panose="020B0503020204020204" charset="-122"/>
                  <a:cs typeface="Lato Black" panose="020F0502020204030203"/>
                </a:endParaRPr>
              </a:p>
            </p:txBody>
          </p:sp>
          <p:sp>
            <p:nvSpPr>
              <p:cNvPr id="32" name="等腰三角形 31"/>
              <p:cNvSpPr/>
              <p:nvPr/>
            </p:nvSpPr>
            <p:spPr>
              <a:xfrm flipV="1">
                <a:off x="7594092" y="2572737"/>
                <a:ext cx="221426" cy="107754"/>
              </a:xfrm>
              <a:prstGeom prst="triangle">
                <a:avLst/>
              </a:prstGeom>
              <a:gradFill>
                <a:gsLst>
                  <a:gs pos="0">
                    <a:srgbClr val="5E2144"/>
                  </a:gs>
                  <a:gs pos="100000">
                    <a:srgbClr val="A92D61"/>
                  </a:gs>
                </a:gsLst>
                <a:lin ang="5400000" scaled="1"/>
              </a:gra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90000"/>
                  </a:lnSpc>
                  <a:spcBef>
                    <a:spcPts val="1000"/>
                  </a:spcBef>
                </a:pPr>
                <a:endParaRPr lang="zh-CN" altLang="en-US" sz="2400" b="1">
                  <a:solidFill>
                    <a:schemeClr val="bg1"/>
                  </a:solidFill>
                  <a:effectLst>
                    <a:outerShdw blurRad="127000" dist="63500" dir="2700000" algn="tl" rotWithShape="0">
                      <a:schemeClr val="tx1">
                        <a:alpha val="10000"/>
                      </a:schemeClr>
                    </a:outerShdw>
                  </a:effectLst>
                  <a:latin typeface="Lato" panose="020F0502020204030203"/>
                  <a:cs typeface="Lato Light" panose="020F0502020204030203" pitchFamily="34" charset="0"/>
                </a:endParaRPr>
              </a:p>
            </p:txBody>
          </p:sp>
        </p:grpSp>
        <p:grpSp>
          <p:nvGrpSpPr>
            <p:cNvPr id="26" name="组合 25"/>
            <p:cNvGrpSpPr/>
            <p:nvPr/>
          </p:nvGrpSpPr>
          <p:grpSpPr>
            <a:xfrm>
              <a:off x="6537577" y="3335929"/>
              <a:ext cx="2299818" cy="688356"/>
              <a:chOff x="6537577" y="3335929"/>
              <a:chExt cx="2299818" cy="688356"/>
            </a:xfrm>
          </p:grpSpPr>
          <p:sp>
            <p:nvSpPr>
              <p:cNvPr id="27" name="íśḻíḓé"/>
              <p:cNvSpPr/>
              <p:nvPr/>
            </p:nvSpPr>
            <p:spPr bwMode="auto">
              <a:xfrm>
                <a:off x="6537577" y="3335929"/>
                <a:ext cx="2299818" cy="5918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r>
                  <a:rPr lang="en-US" altLang="zh-CN" b="1">
                    <a:solidFill>
                      <a:schemeClr val="tx1">
                        <a:lumMod val="75000"/>
                        <a:lumOff val="25000"/>
                      </a:schemeClr>
                    </a:solidFill>
                    <a:latin typeface="Lato Black" panose="020F0502020204030203"/>
                    <a:cs typeface="Lato Black" panose="020F0502020204030203"/>
                  </a:rPr>
                  <a:t>For text processing:</a:t>
                </a:r>
                <a:endParaRPr lang="en-US" altLang="zh-CN" b="1">
                  <a:solidFill>
                    <a:schemeClr val="tx1">
                      <a:lumMod val="75000"/>
                      <a:lumOff val="25000"/>
                    </a:schemeClr>
                  </a:solidFill>
                  <a:latin typeface="Lato Black" panose="020F0502020204030203"/>
                  <a:cs typeface="Lato Black" panose="020F0502020204030203"/>
                </a:endParaRPr>
              </a:p>
              <a:p>
                <a:pPr algn="ctr"/>
                <a:r>
                  <a:rPr lang="en-US" altLang="zh-CN" sz="1700">
                    <a:solidFill>
                      <a:schemeClr val="tx1">
                        <a:lumMod val="75000"/>
                        <a:lumOff val="25000"/>
                      </a:schemeClr>
                    </a:solidFill>
                    <a:latin typeface="微软雅黑" panose="020B0503020204020204" charset="-122"/>
                    <a:cs typeface="Lato Black" panose="020F0502020204030203"/>
                  </a:rPr>
                  <a:t>strip/replace</a:t>
                </a:r>
                <a:endParaRPr lang="en-US" altLang="zh-CN" sz="1700">
                  <a:solidFill>
                    <a:schemeClr val="tx1">
                      <a:lumMod val="75000"/>
                      <a:lumOff val="25000"/>
                    </a:schemeClr>
                  </a:solidFill>
                  <a:latin typeface="微软雅黑" panose="020B0503020204020204" charset="-122"/>
                  <a:cs typeface="Lato Black" panose="020F0502020204030203"/>
                </a:endParaRPr>
              </a:p>
            </p:txBody>
          </p:sp>
          <p:sp>
            <p:nvSpPr>
              <p:cNvPr id="28" name="等腰三角形 27"/>
              <p:cNvSpPr/>
              <p:nvPr/>
            </p:nvSpPr>
            <p:spPr>
              <a:xfrm flipV="1">
                <a:off x="7621929" y="3916531"/>
                <a:ext cx="221426" cy="107754"/>
              </a:xfrm>
              <a:prstGeom prst="triangle">
                <a:avLst/>
              </a:prstGeom>
              <a:gradFill>
                <a:gsLst>
                  <a:gs pos="0">
                    <a:srgbClr val="5E2144"/>
                  </a:gs>
                  <a:gs pos="100000">
                    <a:srgbClr val="A92D61"/>
                  </a:gs>
                </a:gsLst>
                <a:lin ang="5400000" scaled="1"/>
              </a:gra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90000"/>
                  </a:lnSpc>
                  <a:spcBef>
                    <a:spcPts val="1000"/>
                  </a:spcBef>
                </a:pPr>
                <a:endParaRPr lang="zh-CN" altLang="en-US" sz="2400" b="1">
                  <a:solidFill>
                    <a:schemeClr val="bg1"/>
                  </a:solidFill>
                  <a:effectLst>
                    <a:outerShdw blurRad="127000" dist="63500" dir="2700000" algn="tl" rotWithShape="0">
                      <a:schemeClr val="tx1">
                        <a:alpha val="10000"/>
                      </a:schemeClr>
                    </a:outerShdw>
                  </a:effectLst>
                  <a:latin typeface="Lato" panose="020F0502020204030203"/>
                  <a:cs typeface="Lato Light" panose="020F0502020204030203" pitchFamily="34" charset="0"/>
                </a:endParaRPr>
              </a:p>
            </p:txBody>
          </p:sp>
        </p:grpSp>
        <p:grpSp>
          <p:nvGrpSpPr>
            <p:cNvPr id="22" name="组合 21"/>
            <p:cNvGrpSpPr/>
            <p:nvPr/>
          </p:nvGrpSpPr>
          <p:grpSpPr>
            <a:xfrm>
              <a:off x="6166634" y="4669726"/>
              <a:ext cx="3203012" cy="751242"/>
              <a:chOff x="6166634" y="4669726"/>
              <a:chExt cx="3203012" cy="751242"/>
            </a:xfrm>
          </p:grpSpPr>
          <p:sp>
            <p:nvSpPr>
              <p:cNvPr id="23" name="íśḻíḓé"/>
              <p:cNvSpPr/>
              <p:nvPr/>
            </p:nvSpPr>
            <p:spPr bwMode="auto">
              <a:xfrm>
                <a:off x="6166634" y="4669726"/>
                <a:ext cx="3203012" cy="6426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r>
                  <a:rPr lang="en-US" altLang="zh-CN" b="1">
                    <a:solidFill>
                      <a:schemeClr val="tx1">
                        <a:lumMod val="75000"/>
                        <a:lumOff val="25000"/>
                      </a:schemeClr>
                    </a:solidFill>
                    <a:latin typeface="Lato Black" panose="020F0502020204030203"/>
                    <a:cs typeface="Lato Black" panose="020F0502020204030203"/>
                  </a:rPr>
                  <a:t>For numeric value processing:</a:t>
                </a:r>
                <a:endParaRPr lang="en-US" altLang="zh-CN" b="1">
                  <a:solidFill>
                    <a:schemeClr val="tx1">
                      <a:lumMod val="75000"/>
                      <a:lumOff val="25000"/>
                    </a:schemeClr>
                  </a:solidFill>
                  <a:latin typeface="Lato Black" panose="020F0502020204030203"/>
                  <a:cs typeface="Lato Black" panose="020F0502020204030203"/>
                </a:endParaRPr>
              </a:p>
              <a:p>
                <a:pPr algn="ctr"/>
                <a:r>
                  <a:rPr lang="en-US" altLang="zh-CN" sz="1700">
                    <a:solidFill>
                      <a:schemeClr val="tx1">
                        <a:lumMod val="75000"/>
                        <a:lumOff val="25000"/>
                      </a:schemeClr>
                    </a:solidFill>
                    <a:latin typeface="微软雅黑" panose="020B0503020204020204" charset="-122"/>
                    <a:cs typeface="Lato Black" panose="020F0502020204030203"/>
                  </a:rPr>
                  <a:t>split+replace+to_numeric</a:t>
                </a:r>
                <a:endParaRPr lang="en-US" altLang="zh-CN">
                  <a:solidFill>
                    <a:schemeClr val="tx1">
                      <a:lumMod val="75000"/>
                      <a:lumOff val="25000"/>
                    </a:schemeClr>
                  </a:solidFill>
                  <a:latin typeface="微软雅黑" panose="020B0503020204020204" charset="-122"/>
                  <a:cs typeface="Lato Black" panose="020F0502020204030203"/>
                </a:endParaRPr>
              </a:p>
            </p:txBody>
          </p:sp>
          <p:sp>
            <p:nvSpPr>
              <p:cNvPr id="24" name="等腰三角形 23"/>
              <p:cNvSpPr/>
              <p:nvPr/>
            </p:nvSpPr>
            <p:spPr>
              <a:xfrm flipV="1">
                <a:off x="7657426" y="5313214"/>
                <a:ext cx="221426" cy="107754"/>
              </a:xfrm>
              <a:prstGeom prst="triangle">
                <a:avLst/>
              </a:prstGeom>
              <a:gradFill>
                <a:gsLst>
                  <a:gs pos="0">
                    <a:srgbClr val="5E2144"/>
                  </a:gs>
                  <a:gs pos="100000">
                    <a:srgbClr val="A92D61"/>
                  </a:gs>
                </a:gsLst>
                <a:lin ang="5400000" scaled="1"/>
              </a:gra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90000"/>
                  </a:lnSpc>
                  <a:spcBef>
                    <a:spcPts val="1000"/>
                  </a:spcBef>
                </a:pPr>
                <a:endParaRPr lang="zh-CN" altLang="en-US" sz="2400" b="1">
                  <a:solidFill>
                    <a:schemeClr val="bg1"/>
                  </a:solidFill>
                  <a:effectLst>
                    <a:outerShdw blurRad="127000" dist="63500" dir="2700000" algn="tl" rotWithShape="0">
                      <a:schemeClr val="tx1">
                        <a:alpha val="10000"/>
                      </a:schemeClr>
                    </a:outerShdw>
                  </a:effectLst>
                  <a:latin typeface="Lato" panose="020F0502020204030203"/>
                  <a:cs typeface="Lato Light" panose="020F0502020204030203" pitchFamily="34" charset="0"/>
                </a:endParaRPr>
              </a:p>
            </p:txBody>
          </p:sp>
        </p:grpSp>
      </p:grpSp>
      <p:sp>
        <p:nvSpPr>
          <p:cNvPr id="39" name="箭头: 右 38"/>
          <p:cNvSpPr/>
          <p:nvPr/>
        </p:nvSpPr>
        <p:spPr>
          <a:xfrm>
            <a:off x="7337283" y="3348209"/>
            <a:ext cx="818707" cy="292396"/>
          </a:xfrm>
          <a:prstGeom prst="rightArrow">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0"/>
              <a:solidFill>
                <a:schemeClr val="accent1"/>
              </a:solidFill>
              <a:effectLst>
                <a:outerShdw blurRad="38100" dist="25400" dir="5400000" algn="ctr" rotWithShape="0">
                  <a:srgbClr val="6E747A">
                    <a:alpha val="43000"/>
                  </a:srgbClr>
                </a:outerShdw>
              </a:effectLst>
            </a:endParaRPr>
          </a:p>
        </p:txBody>
      </p:sp>
      <p:pic>
        <p:nvPicPr>
          <p:cNvPr id="50" name="图片 49" descr="图示&#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8805" y="2603813"/>
            <a:ext cx="2328880" cy="1781188"/>
          </a:xfrm>
          <a:prstGeom prst="rect">
            <a:avLst/>
          </a:prstGeom>
        </p:spPr>
      </p:pic>
      <p:pic>
        <p:nvPicPr>
          <p:cNvPr id="52" name="图片 51" descr="图形用户界面, 文本, 应用程序&#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5845" y="2563312"/>
            <a:ext cx="3367112" cy="1714513"/>
          </a:xfrm>
          <a:prstGeom prst="rect">
            <a:avLst/>
          </a:prstGeom>
        </p:spPr>
      </p:pic>
      <p:sp>
        <p:nvSpPr>
          <p:cNvPr id="53" name="矩形 52"/>
          <p:cNvSpPr/>
          <p:nvPr/>
        </p:nvSpPr>
        <p:spPr>
          <a:xfrm>
            <a:off x="5685214" y="3110680"/>
            <a:ext cx="180754" cy="9537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9" name="图片 58" descr="图片包含 散点图&#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3042" y="4296469"/>
            <a:ext cx="6983802" cy="1019578"/>
          </a:xfrm>
          <a:prstGeom prst="rect">
            <a:avLst/>
          </a:prstGeom>
        </p:spPr>
      </p:pic>
      <p:sp>
        <p:nvSpPr>
          <p:cNvPr id="4" name="íśḻíḓé"/>
          <p:cNvSpPr/>
          <p:nvPr/>
        </p:nvSpPr>
        <p:spPr bwMode="auto">
          <a:xfrm>
            <a:off x="1529903" y="5535950"/>
            <a:ext cx="2299818" cy="5918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r>
              <a:rPr lang="en-US" altLang="zh-CN" b="1">
                <a:solidFill>
                  <a:schemeClr val="tx1">
                    <a:lumMod val="75000"/>
                    <a:lumOff val="25000"/>
                  </a:schemeClr>
                </a:solidFill>
                <a:latin typeface="Lato Black" panose="020F0502020204030203"/>
                <a:cs typeface="Lato Black" panose="020F0502020204030203"/>
              </a:rPr>
              <a:t>For visualization:</a:t>
            </a:r>
            <a:endParaRPr lang="en-US">
              <a:solidFill>
                <a:schemeClr val="tx1">
                  <a:lumMod val="75000"/>
                  <a:lumOff val="25000"/>
                </a:schemeClr>
              </a:solidFill>
              <a:cs typeface="Calibri" panose="020F0502020204030204"/>
            </a:endParaRPr>
          </a:p>
          <a:p>
            <a:pPr algn="ctr"/>
            <a:r>
              <a:rPr lang="en-US" altLang="zh-CN" sz="1700">
                <a:solidFill>
                  <a:schemeClr val="tx1">
                    <a:lumMod val="75000"/>
                    <a:lumOff val="25000"/>
                  </a:schemeClr>
                </a:solidFill>
                <a:latin typeface="微软雅黑" panose="020B0503020204020204" charset="-122"/>
                <a:cs typeface="Lato Black" panose="020F0502020204030203"/>
              </a:rPr>
              <a:t>plot &amp; </a:t>
            </a:r>
            <a:r>
              <a:rPr lang="en-US" altLang="zh-CN" sz="1700" err="1">
                <a:solidFill>
                  <a:schemeClr val="tx1">
                    <a:lumMod val="75000"/>
                    <a:lumOff val="25000"/>
                  </a:schemeClr>
                </a:solidFill>
                <a:latin typeface="微软雅黑" panose="020B0503020204020204" charset="-122"/>
                <a:cs typeface="Lato Black" panose="020F0502020204030203"/>
              </a:rPr>
              <a:t>wordcloud</a:t>
            </a:r>
            <a:endParaRPr lang="en-US" altLang="zh-CN" sz="1700">
              <a:solidFill>
                <a:schemeClr val="tx1">
                  <a:lumMod val="75000"/>
                  <a:lumOff val="25000"/>
                </a:schemeClr>
              </a:solidFill>
              <a:latin typeface="微软雅黑" panose="020B0503020204020204" charset="-122"/>
              <a:cs typeface="Lato Black" panose="020F0502020204030203"/>
            </a:endParaRPr>
          </a:p>
        </p:txBody>
      </p:sp>
      <p:pic>
        <p:nvPicPr>
          <p:cNvPr id="6" name="Picture 6" descr="Text&#10;&#10;Description automatically generated"/>
          <p:cNvPicPr>
            <a:picLocks noChangeAspect="1"/>
          </p:cNvPicPr>
          <p:nvPr/>
        </p:nvPicPr>
        <p:blipFill>
          <a:blip r:embed="rId5"/>
          <a:stretch>
            <a:fillRect/>
          </a:stretch>
        </p:blipFill>
        <p:spPr>
          <a:xfrm>
            <a:off x="6784622" y="5353397"/>
            <a:ext cx="2743200" cy="1456984"/>
          </a:xfrm>
          <a:prstGeom prst="rect">
            <a:avLst/>
          </a:prstGeom>
        </p:spPr>
      </p:pic>
    </p:spTree>
  </p:cSld>
  <p:clrMapOvr>
    <a:masterClrMapping/>
  </p:clrMapOvr>
</p:sld>
</file>

<file path=ppt/theme/theme1.xml><?xml version="1.0" encoding="utf-8"?>
<a:theme xmlns:a="http://schemas.openxmlformats.org/drawingml/2006/main" name="Office 主题​​">
  <a:themeElements>
    <a:clrScheme name="CityU 我给母校送模板">
      <a:dk1>
        <a:srgbClr val="000000"/>
      </a:dk1>
      <a:lt1>
        <a:srgbClr val="FFFFFF"/>
      </a:lt1>
      <a:dk2>
        <a:srgbClr val="D9D9D9"/>
      </a:dk2>
      <a:lt2>
        <a:srgbClr val="FFFFFF"/>
      </a:lt2>
      <a:accent1>
        <a:srgbClr val="5E2144"/>
      </a:accent1>
      <a:accent2>
        <a:srgbClr val="A92D61"/>
      </a:accent2>
      <a:accent3>
        <a:srgbClr val="BF165E"/>
      </a:accent3>
      <a:accent4>
        <a:srgbClr val="E48AAF"/>
      </a:accent4>
      <a:accent5>
        <a:srgbClr val="FADCE2"/>
      </a:accent5>
      <a:accent6>
        <a:srgbClr val="A5A5A5"/>
      </a:accent6>
      <a:hlink>
        <a:srgbClr val="3F3F3F"/>
      </a:hlink>
      <a:folHlink>
        <a:srgbClr val="000000"/>
      </a:folHlink>
    </a:clrScheme>
    <a:fontScheme name="自定义 2">
      <a:majorFont>
        <a:latin typeface="Calibri"/>
        <a:ea typeface="思源黑体 CN Normal"/>
        <a:cs typeface=""/>
      </a:majorFont>
      <a:minorFont>
        <a:latin typeface="Calibri"/>
        <a:ea typeface="思源黑体 CN Mediu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2814</Words>
  <Application>WPS 演示</Application>
  <PresentationFormat>Widescreen</PresentationFormat>
  <Paragraphs>214</Paragraphs>
  <Slides>15</Slides>
  <Notes>9</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15</vt:i4>
      </vt:variant>
    </vt:vector>
  </HeadingPairs>
  <TitlesOfParts>
    <vt:vector size="39" baseType="lpstr">
      <vt:lpstr>Arial</vt:lpstr>
      <vt:lpstr>宋体</vt:lpstr>
      <vt:lpstr>Wingdings</vt:lpstr>
      <vt:lpstr>Lato</vt:lpstr>
      <vt:lpstr>Lato Black</vt:lpstr>
      <vt:lpstr>Lato</vt:lpstr>
      <vt:lpstr>Calibri</vt:lpstr>
      <vt:lpstr>思源黑体 CN Light</vt:lpstr>
      <vt:lpstr>黑体</vt:lpstr>
      <vt:lpstr>思源黑体 CN Normal</vt:lpstr>
      <vt:lpstr>Lato Heavy</vt:lpstr>
      <vt:lpstr>Lato Light</vt:lpstr>
      <vt:lpstr>Lato Black</vt:lpstr>
      <vt:lpstr>Calibri</vt:lpstr>
      <vt:lpstr>Times New Roman Regular</vt:lpstr>
      <vt:lpstr>Times New Roman</vt:lpstr>
      <vt:lpstr>微软雅黑</vt:lpstr>
      <vt:lpstr>等线</vt:lpstr>
      <vt:lpstr>Arial</vt:lpstr>
      <vt:lpstr>Lato Light</vt:lpstr>
      <vt:lpstr>Arial Unicode MS</vt:lpstr>
      <vt:lpstr>思源黑体 CN Medium</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Zhang Siyu</dc:creator>
  <cp:lastModifiedBy>Lee</cp:lastModifiedBy>
  <cp:revision>30</cp:revision>
  <dcterms:created xsi:type="dcterms:W3CDTF">2020-04-20T03:29:00Z</dcterms:created>
  <dcterms:modified xsi:type="dcterms:W3CDTF">2021-11-24T07:16:35Z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2052-11.1.0.9914</vt:lpwstr>
  </property>
  <property fmtid="{D5CDD505-2E9C-101B-9397-08002B2CF9AE}" pid="3" name="ContentTypeId">
    <vt:lpwstr>0x010100CC4F4C70C2C2454694CC6C884894A9BE</vt:lpwstr>
  </property>
</Properties>
</file>